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25"/>
  </p:notesMasterIdLst>
  <p:sldIdLst>
    <p:sldId id="264" r:id="rId2"/>
    <p:sldId id="265" r:id="rId3"/>
    <p:sldId id="266" r:id="rId4"/>
    <p:sldId id="257" r:id="rId5"/>
    <p:sldId id="260" r:id="rId6"/>
    <p:sldId id="279" r:id="rId7"/>
    <p:sldId id="281" r:id="rId8"/>
    <p:sldId id="280" r:id="rId9"/>
    <p:sldId id="258" r:id="rId10"/>
    <p:sldId id="259" r:id="rId11"/>
    <p:sldId id="261" r:id="rId12"/>
    <p:sldId id="262" r:id="rId13"/>
    <p:sldId id="263" r:id="rId14"/>
    <p:sldId id="256" r:id="rId15"/>
    <p:sldId id="267" r:id="rId16"/>
    <p:sldId id="269" r:id="rId17"/>
    <p:sldId id="270" r:id="rId18"/>
    <p:sldId id="271" r:id="rId19"/>
    <p:sldId id="275" r:id="rId20"/>
    <p:sldId id="277" r:id="rId21"/>
    <p:sldId id="276" r:id="rId22"/>
    <p:sldId id="278" r:id="rId23"/>
    <p:sldId id="268" r:id="rId24"/>
  </p:sldIdLst>
  <p:sldSz cx="9144000" cy="6858000" type="screen4x3"/>
  <p:notesSz cx="6858000" cy="9144000"/>
  <p:defaultTextStyle>
    <a:defPPr>
      <a:defRPr lang="en-US"/>
    </a:defPPr>
    <a:lvl1pPr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4374"/>
    <p:restoredTop sz="95097" autoAdjust="0"/>
  </p:normalViewPr>
  <p:slideViewPr>
    <p:cSldViewPr snapToGrid="0" snapToObjects="1" showGuides="1">
      <p:cViewPr>
        <p:scale>
          <a:sx n="150" d="100"/>
          <a:sy n="150" d="100"/>
        </p:scale>
        <p:origin x="-1829" y="-254"/>
      </p:cViewPr>
      <p:guideLst>
        <p:guide orient="horz" pos="2160"/>
        <p:guide pos="2880"/>
      </p:guideLst>
    </p:cSldViewPr>
  </p:slideViewPr>
  <p:notesTextViewPr>
    <p:cViewPr>
      <p:scale>
        <a:sx n="100" d="100"/>
        <a:sy n="100" d="100"/>
      </p:scale>
      <p:origin x="0" y="-1997"/>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DE0AE3D-8243-5744-AE82-88669811FD6B}" type="doc">
      <dgm:prSet loTypeId="urn:microsoft.com/office/officeart/2005/8/layout/hierarchy2" loCatId="" qsTypeId="urn:microsoft.com/office/officeart/2005/8/quickstyle/simple4" qsCatId="simple" csTypeId="urn:microsoft.com/office/officeart/2005/8/colors/accent2_2" csCatId="accent2" phldr="1"/>
      <dgm:spPr/>
      <dgm:t>
        <a:bodyPr/>
        <a:lstStyle/>
        <a:p>
          <a:endParaRPr lang="en-US"/>
        </a:p>
      </dgm:t>
    </dgm:pt>
    <dgm:pt modelId="{94572469-9D3A-7F40-AA8A-2B80D7279D99}">
      <dgm:prSet phldrT="[Text]"/>
      <dgm:spPr/>
      <dgm:t>
        <a:bodyPr/>
        <a:lstStyle/>
        <a:p>
          <a:r>
            <a:rPr lang="en-US" dirty="0"/>
            <a:t>I have my model. Now how do I test my hypothesis? </a:t>
          </a:r>
        </a:p>
      </dgm:t>
    </dgm:pt>
    <dgm:pt modelId="{D22CDDC5-297C-BC41-975C-1906D75E8694}" type="parTrans" cxnId="{808996F4-AB52-234A-9AD3-81621B39F064}">
      <dgm:prSet/>
      <dgm:spPr/>
      <dgm:t>
        <a:bodyPr/>
        <a:lstStyle/>
        <a:p>
          <a:endParaRPr lang="en-US"/>
        </a:p>
      </dgm:t>
    </dgm:pt>
    <dgm:pt modelId="{340653C5-3182-DE4E-A0D0-3F0A65F5AFCE}" type="sibTrans" cxnId="{808996F4-AB52-234A-9AD3-81621B39F064}">
      <dgm:prSet/>
      <dgm:spPr/>
      <dgm:t>
        <a:bodyPr/>
        <a:lstStyle/>
        <a:p>
          <a:endParaRPr lang="en-US"/>
        </a:p>
      </dgm:t>
    </dgm:pt>
    <dgm:pt modelId="{367DEEE2-F49B-7D47-9597-DB8EF23256CE}">
      <dgm:prSet phldrT="[Text]"/>
      <dgm:spPr/>
      <dgm:t>
        <a:bodyPr/>
        <a:lstStyle/>
        <a:p>
          <a:r>
            <a:rPr lang="en-US" dirty="0"/>
            <a:t>I designed &amp; executed an experiment, perhaps in multiple contexts. </a:t>
          </a:r>
        </a:p>
      </dgm:t>
    </dgm:pt>
    <dgm:pt modelId="{E53F960A-A032-D946-9B8D-CE1A82176CD6}" type="parTrans" cxnId="{5ABA4BE5-DC5B-CC4F-A381-DDA1E7B6FC64}">
      <dgm:prSet/>
      <dgm:spPr/>
      <dgm:t>
        <a:bodyPr/>
        <a:lstStyle/>
        <a:p>
          <a:endParaRPr lang="en-US"/>
        </a:p>
      </dgm:t>
    </dgm:pt>
    <dgm:pt modelId="{9B2CE371-2EE7-BC40-9519-F163CA5A8BB2}" type="sibTrans" cxnId="{5ABA4BE5-DC5B-CC4F-A381-DDA1E7B6FC64}">
      <dgm:prSet/>
      <dgm:spPr/>
      <dgm:t>
        <a:bodyPr/>
        <a:lstStyle/>
        <a:p>
          <a:endParaRPr lang="en-US"/>
        </a:p>
      </dgm:t>
    </dgm:pt>
    <dgm:pt modelId="{B5A6A716-F664-1E4A-81A6-526540B29E7A}">
      <dgm:prSet phldrT="[Text]"/>
      <dgm:spPr/>
      <dgm:t>
        <a:bodyPr/>
        <a:lstStyle/>
        <a:p>
          <a:r>
            <a:rPr lang="en-US" dirty="0"/>
            <a:t>Fit full model. No model selection, except removing nonsignificant interactions. (Philip’s preference)</a:t>
          </a:r>
        </a:p>
      </dgm:t>
    </dgm:pt>
    <dgm:pt modelId="{132767A0-D7F4-3E4E-928F-8AA979F6EA6A}" type="parTrans" cxnId="{9E58FBAA-2BAC-BC42-A0CF-CD5B9495B175}">
      <dgm:prSet/>
      <dgm:spPr/>
      <dgm:t>
        <a:bodyPr/>
        <a:lstStyle/>
        <a:p>
          <a:endParaRPr lang="en-US"/>
        </a:p>
      </dgm:t>
    </dgm:pt>
    <dgm:pt modelId="{1AF730B8-1FD0-6147-90E7-2B9BC20CA77A}" type="sibTrans" cxnId="{9E58FBAA-2BAC-BC42-A0CF-CD5B9495B175}">
      <dgm:prSet/>
      <dgm:spPr/>
      <dgm:t>
        <a:bodyPr/>
        <a:lstStyle/>
        <a:p>
          <a:endParaRPr lang="en-US"/>
        </a:p>
      </dgm:t>
    </dgm:pt>
    <dgm:pt modelId="{A371EF00-D67B-854D-9B10-8CAE3B03F3DF}">
      <dgm:prSet phldrT="[Text]"/>
      <dgm:spPr/>
      <dgm:t>
        <a:bodyPr/>
        <a:lstStyle/>
        <a:p>
          <a:r>
            <a:rPr lang="en-US" dirty="0"/>
            <a:t>Information Theoretic approach: Use AIC/BIC to select best-fitting model. </a:t>
          </a:r>
        </a:p>
      </dgm:t>
    </dgm:pt>
    <dgm:pt modelId="{146D356C-61A0-BA4B-86B3-CB4CB3B01338}" type="parTrans" cxnId="{4F4678A1-ED52-0A45-885E-6CC576A5B75A}">
      <dgm:prSet/>
      <dgm:spPr/>
      <dgm:t>
        <a:bodyPr/>
        <a:lstStyle/>
        <a:p>
          <a:endParaRPr lang="en-US"/>
        </a:p>
      </dgm:t>
    </dgm:pt>
    <dgm:pt modelId="{1722E129-A45A-824D-8294-754A7F3AB393}" type="sibTrans" cxnId="{4F4678A1-ED52-0A45-885E-6CC576A5B75A}">
      <dgm:prSet/>
      <dgm:spPr/>
      <dgm:t>
        <a:bodyPr/>
        <a:lstStyle/>
        <a:p>
          <a:endParaRPr lang="en-US"/>
        </a:p>
      </dgm:t>
    </dgm:pt>
    <dgm:pt modelId="{177EAC3B-64E7-6D42-83F3-1B1374769B91}">
      <dgm:prSet phldrT="[Text]"/>
      <dgm:spPr/>
      <dgm:t>
        <a:bodyPr/>
        <a:lstStyle/>
        <a:p>
          <a:r>
            <a:rPr lang="en-US" dirty="0"/>
            <a:t>I did an observational study, where I was testing a primary variable, but need to figure out which confounding variables to include. </a:t>
          </a:r>
        </a:p>
      </dgm:t>
    </dgm:pt>
    <dgm:pt modelId="{C4D99EC8-D968-3D4D-8375-38AE5D907049}" type="parTrans" cxnId="{7ED326CE-B27A-7C4D-9AA4-AE0713BA7F8B}">
      <dgm:prSet/>
      <dgm:spPr/>
      <dgm:t>
        <a:bodyPr/>
        <a:lstStyle/>
        <a:p>
          <a:endParaRPr lang="en-US"/>
        </a:p>
      </dgm:t>
    </dgm:pt>
    <dgm:pt modelId="{EB3EDF63-F6D9-D847-A0F6-557A0B0FE47C}" type="sibTrans" cxnId="{7ED326CE-B27A-7C4D-9AA4-AE0713BA7F8B}">
      <dgm:prSet/>
      <dgm:spPr/>
      <dgm:t>
        <a:bodyPr/>
        <a:lstStyle/>
        <a:p>
          <a:endParaRPr lang="en-US"/>
        </a:p>
      </dgm:t>
    </dgm:pt>
    <dgm:pt modelId="{9CC1495C-F1C1-BD40-8CE9-78EF841E6F42}">
      <dgm:prSet phldrT="[Text]"/>
      <dgm:spPr/>
      <dgm:t>
        <a:bodyPr/>
        <a:lstStyle/>
        <a:p>
          <a:r>
            <a:rPr lang="en-US" dirty="0"/>
            <a:t>Use model selection on possible confounding variables based on AIC/BIC, then add primary variable.</a:t>
          </a:r>
        </a:p>
      </dgm:t>
    </dgm:pt>
    <dgm:pt modelId="{54B11E91-2C41-1A46-845E-E5A5FEC05BA3}" type="parTrans" cxnId="{B55351E6-6A8F-F64F-9F94-A34AB77673CC}">
      <dgm:prSet/>
      <dgm:spPr/>
      <dgm:t>
        <a:bodyPr/>
        <a:lstStyle/>
        <a:p>
          <a:endParaRPr lang="en-US"/>
        </a:p>
      </dgm:t>
    </dgm:pt>
    <dgm:pt modelId="{01383374-5F94-F44B-A87A-7CB717F771F9}" type="sibTrans" cxnId="{B55351E6-6A8F-F64F-9F94-A34AB77673CC}">
      <dgm:prSet/>
      <dgm:spPr/>
      <dgm:t>
        <a:bodyPr/>
        <a:lstStyle/>
        <a:p>
          <a:endParaRPr lang="en-US"/>
        </a:p>
      </dgm:t>
    </dgm:pt>
    <dgm:pt modelId="{1D6E0679-0ACE-6E48-842C-7DC629BCA2D3}">
      <dgm:prSet/>
      <dgm:spPr/>
      <dgm:t>
        <a:bodyPr/>
        <a:lstStyle/>
        <a:p>
          <a:r>
            <a:rPr lang="en-US" dirty="0"/>
            <a:t>Classic model selection: Fill full model and appropriate </a:t>
          </a:r>
          <a:r>
            <a:rPr lang="en-US" dirty="0" err="1"/>
            <a:t>submodels</a:t>
          </a:r>
          <a:r>
            <a:rPr lang="en-US" dirty="0"/>
            <a:t>. Use Likelihood Ratio Tests to identify best-fitting model. </a:t>
          </a:r>
        </a:p>
      </dgm:t>
    </dgm:pt>
    <dgm:pt modelId="{CE8A4C78-D0CD-774B-AD42-94211BFE1697}" type="parTrans" cxnId="{6CE6E82A-C99E-0A4A-80E4-CB3B01A93678}">
      <dgm:prSet/>
      <dgm:spPr/>
      <dgm:t>
        <a:bodyPr/>
        <a:lstStyle/>
        <a:p>
          <a:endParaRPr lang="en-US"/>
        </a:p>
      </dgm:t>
    </dgm:pt>
    <dgm:pt modelId="{E465D077-190E-7847-8193-DE402515C8FE}" type="sibTrans" cxnId="{6CE6E82A-C99E-0A4A-80E4-CB3B01A93678}">
      <dgm:prSet/>
      <dgm:spPr/>
      <dgm:t>
        <a:bodyPr/>
        <a:lstStyle/>
        <a:p>
          <a:endParaRPr lang="en-US"/>
        </a:p>
      </dgm:t>
    </dgm:pt>
    <dgm:pt modelId="{EB69628D-3F0A-F54E-BC83-5DB4ED0542F1}">
      <dgm:prSet/>
      <dgm:spPr/>
      <dgm:t>
        <a:bodyPr/>
        <a:lstStyle/>
        <a:p>
          <a:r>
            <a:rPr lang="en-US" dirty="0"/>
            <a:t>I did an observational study, and I am trying to figure out which variables predict Y. </a:t>
          </a:r>
        </a:p>
      </dgm:t>
    </dgm:pt>
    <dgm:pt modelId="{F089DCF5-9936-5A49-ADFA-EC24EFE4B1C5}" type="parTrans" cxnId="{4A6232DB-FF4E-6A43-A84B-CBE53A32568A}">
      <dgm:prSet/>
      <dgm:spPr/>
      <dgm:t>
        <a:bodyPr/>
        <a:lstStyle/>
        <a:p>
          <a:endParaRPr lang="en-US"/>
        </a:p>
      </dgm:t>
    </dgm:pt>
    <dgm:pt modelId="{FAD03A92-4355-8A45-97DE-1D15E16F5D50}" type="sibTrans" cxnId="{4A6232DB-FF4E-6A43-A84B-CBE53A32568A}">
      <dgm:prSet/>
      <dgm:spPr/>
      <dgm:t>
        <a:bodyPr/>
        <a:lstStyle/>
        <a:p>
          <a:endParaRPr lang="en-US"/>
        </a:p>
      </dgm:t>
    </dgm:pt>
    <dgm:pt modelId="{B33AD2CD-5DDA-B041-8869-D62446A8DE57}">
      <dgm:prSet/>
      <dgm:spPr/>
      <dgm:t>
        <a:bodyPr/>
        <a:lstStyle/>
        <a:p>
          <a:r>
            <a:rPr lang="en-US" dirty="0"/>
            <a:t>Use model selection on an a priori chosen list of models or all subsets and evaluate using AIC/BIC. </a:t>
          </a:r>
        </a:p>
      </dgm:t>
    </dgm:pt>
    <dgm:pt modelId="{271C338A-6CF2-D348-8346-6C1A5A3C43A1}" type="parTrans" cxnId="{A432007B-30F9-0347-8D3B-72FD578AA846}">
      <dgm:prSet/>
      <dgm:spPr/>
      <dgm:t>
        <a:bodyPr/>
        <a:lstStyle/>
        <a:p>
          <a:endParaRPr lang="en-US"/>
        </a:p>
      </dgm:t>
    </dgm:pt>
    <dgm:pt modelId="{2AFF4599-6619-A943-9983-B73889FE1162}" type="sibTrans" cxnId="{A432007B-30F9-0347-8D3B-72FD578AA846}">
      <dgm:prSet/>
      <dgm:spPr/>
      <dgm:t>
        <a:bodyPr/>
        <a:lstStyle/>
        <a:p>
          <a:endParaRPr lang="en-US"/>
        </a:p>
      </dgm:t>
    </dgm:pt>
    <dgm:pt modelId="{07D796AF-58BE-8F42-950A-88889E4499BD}">
      <dgm:prSet phldrT="[Text]"/>
      <dgm:spPr/>
      <dgm:t>
        <a:bodyPr/>
        <a:lstStyle/>
        <a:p>
          <a:r>
            <a:rPr lang="en-US" dirty="0"/>
            <a:t>Classical hypothesis testing: Fit full model; sequentially remove non-significant interactions then main effects until all remaining variables are significant. </a:t>
          </a:r>
        </a:p>
      </dgm:t>
    </dgm:pt>
    <dgm:pt modelId="{67AA817E-963D-9840-9D70-63C9945BE49D}" type="parTrans" cxnId="{C8E3D5CA-E5D5-B045-B218-FB7208FC8941}">
      <dgm:prSet/>
      <dgm:spPr/>
      <dgm:t>
        <a:bodyPr/>
        <a:lstStyle/>
        <a:p>
          <a:endParaRPr lang="en-US"/>
        </a:p>
      </dgm:t>
    </dgm:pt>
    <dgm:pt modelId="{3491B9E4-17C0-1E4D-9BDE-A3BFDD5FADD7}" type="sibTrans" cxnId="{C8E3D5CA-E5D5-B045-B218-FB7208FC8941}">
      <dgm:prSet/>
      <dgm:spPr/>
    </dgm:pt>
    <dgm:pt modelId="{03D9C166-6104-FB4C-AE9D-C52106225537}" type="pres">
      <dgm:prSet presAssocID="{8DE0AE3D-8243-5744-AE82-88669811FD6B}" presName="diagram" presStyleCnt="0">
        <dgm:presLayoutVars>
          <dgm:chPref val="1"/>
          <dgm:dir/>
          <dgm:animOne val="branch"/>
          <dgm:animLvl val="lvl"/>
          <dgm:resizeHandles val="exact"/>
        </dgm:presLayoutVars>
      </dgm:prSet>
      <dgm:spPr/>
    </dgm:pt>
    <dgm:pt modelId="{0C294CBD-12E3-D64F-A2FE-70AB6872C2BE}" type="pres">
      <dgm:prSet presAssocID="{94572469-9D3A-7F40-AA8A-2B80D7279D99}" presName="root1" presStyleCnt="0"/>
      <dgm:spPr/>
    </dgm:pt>
    <dgm:pt modelId="{F60BB724-0988-AC4B-9AEE-34263CDF2CB4}" type="pres">
      <dgm:prSet presAssocID="{94572469-9D3A-7F40-AA8A-2B80D7279D99}" presName="LevelOneTextNode" presStyleLbl="node0" presStyleIdx="0" presStyleCnt="1" custLinFactNeighborX="-382" custLinFactNeighborY="-99220">
        <dgm:presLayoutVars>
          <dgm:chPref val="3"/>
        </dgm:presLayoutVars>
      </dgm:prSet>
      <dgm:spPr/>
    </dgm:pt>
    <dgm:pt modelId="{9C380DE9-774D-0F45-92F0-4E229F46E1A5}" type="pres">
      <dgm:prSet presAssocID="{94572469-9D3A-7F40-AA8A-2B80D7279D99}" presName="level2hierChild" presStyleCnt="0"/>
      <dgm:spPr/>
    </dgm:pt>
    <dgm:pt modelId="{DCD1D183-5E1D-294E-A03E-629574FCAE0F}" type="pres">
      <dgm:prSet presAssocID="{E53F960A-A032-D946-9B8D-CE1A82176CD6}" presName="conn2-1" presStyleLbl="parChTrans1D2" presStyleIdx="0" presStyleCnt="3"/>
      <dgm:spPr/>
    </dgm:pt>
    <dgm:pt modelId="{E40B0977-229D-DB44-9A03-DAF7CE4084D3}" type="pres">
      <dgm:prSet presAssocID="{E53F960A-A032-D946-9B8D-CE1A82176CD6}" presName="connTx" presStyleLbl="parChTrans1D2" presStyleIdx="0" presStyleCnt="3"/>
      <dgm:spPr/>
    </dgm:pt>
    <dgm:pt modelId="{4428DEA1-B522-2246-A610-F1273058CA39}" type="pres">
      <dgm:prSet presAssocID="{367DEEE2-F49B-7D47-9597-DB8EF23256CE}" presName="root2" presStyleCnt="0"/>
      <dgm:spPr/>
    </dgm:pt>
    <dgm:pt modelId="{F4B55808-66D9-314C-ADDB-4D262A421E59}" type="pres">
      <dgm:prSet presAssocID="{367DEEE2-F49B-7D47-9597-DB8EF23256CE}" presName="LevelTwoTextNode" presStyleLbl="node2" presStyleIdx="0" presStyleCnt="3">
        <dgm:presLayoutVars>
          <dgm:chPref val="3"/>
        </dgm:presLayoutVars>
      </dgm:prSet>
      <dgm:spPr/>
    </dgm:pt>
    <dgm:pt modelId="{A57B6476-7BC9-5645-8295-FAA89BA720C6}" type="pres">
      <dgm:prSet presAssocID="{367DEEE2-F49B-7D47-9597-DB8EF23256CE}" presName="level3hierChild" presStyleCnt="0"/>
      <dgm:spPr/>
    </dgm:pt>
    <dgm:pt modelId="{4DE73B5E-FC91-EB4C-87A6-1248FC196916}" type="pres">
      <dgm:prSet presAssocID="{67AA817E-963D-9840-9D70-63C9945BE49D}" presName="conn2-1" presStyleLbl="parChTrans1D3" presStyleIdx="0" presStyleCnt="6"/>
      <dgm:spPr/>
    </dgm:pt>
    <dgm:pt modelId="{1ABE60FC-18C6-4F4E-8AC9-C436D9259586}" type="pres">
      <dgm:prSet presAssocID="{67AA817E-963D-9840-9D70-63C9945BE49D}" presName="connTx" presStyleLbl="parChTrans1D3" presStyleIdx="0" presStyleCnt="6"/>
      <dgm:spPr/>
    </dgm:pt>
    <dgm:pt modelId="{E3893AB5-2971-5D40-8F1D-CF445E1563D1}" type="pres">
      <dgm:prSet presAssocID="{07D796AF-58BE-8F42-950A-88889E4499BD}" presName="root2" presStyleCnt="0"/>
      <dgm:spPr/>
    </dgm:pt>
    <dgm:pt modelId="{01881542-2315-3246-BBAD-AD9D1BE77D2A}" type="pres">
      <dgm:prSet presAssocID="{07D796AF-58BE-8F42-950A-88889E4499BD}" presName="LevelTwoTextNode" presStyleLbl="node3" presStyleIdx="0" presStyleCnt="6">
        <dgm:presLayoutVars>
          <dgm:chPref val="3"/>
        </dgm:presLayoutVars>
      </dgm:prSet>
      <dgm:spPr/>
    </dgm:pt>
    <dgm:pt modelId="{3DE1F9B6-FDBE-8D49-9700-9D2EDB1F4112}" type="pres">
      <dgm:prSet presAssocID="{07D796AF-58BE-8F42-950A-88889E4499BD}" presName="level3hierChild" presStyleCnt="0"/>
      <dgm:spPr/>
    </dgm:pt>
    <dgm:pt modelId="{FC177C59-7E0C-854B-80E5-55EC49A55BCB}" type="pres">
      <dgm:prSet presAssocID="{132767A0-D7F4-3E4E-928F-8AA979F6EA6A}" presName="conn2-1" presStyleLbl="parChTrans1D3" presStyleIdx="1" presStyleCnt="6"/>
      <dgm:spPr/>
    </dgm:pt>
    <dgm:pt modelId="{0337385F-CD84-BC45-BFCB-9CA210880138}" type="pres">
      <dgm:prSet presAssocID="{132767A0-D7F4-3E4E-928F-8AA979F6EA6A}" presName="connTx" presStyleLbl="parChTrans1D3" presStyleIdx="1" presStyleCnt="6"/>
      <dgm:spPr/>
    </dgm:pt>
    <dgm:pt modelId="{46556A5D-DB10-B14E-A81D-D6B69F97E1EB}" type="pres">
      <dgm:prSet presAssocID="{B5A6A716-F664-1E4A-81A6-526540B29E7A}" presName="root2" presStyleCnt="0"/>
      <dgm:spPr/>
    </dgm:pt>
    <dgm:pt modelId="{1981B657-D9DD-9C42-B88F-12BE2B38F2DC}" type="pres">
      <dgm:prSet presAssocID="{B5A6A716-F664-1E4A-81A6-526540B29E7A}" presName="LevelTwoTextNode" presStyleLbl="node3" presStyleIdx="1" presStyleCnt="6">
        <dgm:presLayoutVars>
          <dgm:chPref val="3"/>
        </dgm:presLayoutVars>
      </dgm:prSet>
      <dgm:spPr/>
    </dgm:pt>
    <dgm:pt modelId="{455F4542-0BF0-564D-BA86-3A3676A0D396}" type="pres">
      <dgm:prSet presAssocID="{B5A6A716-F664-1E4A-81A6-526540B29E7A}" presName="level3hierChild" presStyleCnt="0"/>
      <dgm:spPr/>
    </dgm:pt>
    <dgm:pt modelId="{EE8B56F5-CFBB-A649-9052-7E47F19003D2}" type="pres">
      <dgm:prSet presAssocID="{CE8A4C78-D0CD-774B-AD42-94211BFE1697}" presName="conn2-1" presStyleLbl="parChTrans1D3" presStyleIdx="2" presStyleCnt="6"/>
      <dgm:spPr/>
    </dgm:pt>
    <dgm:pt modelId="{3AF9998B-E082-9647-9293-6DF74D6E5B5A}" type="pres">
      <dgm:prSet presAssocID="{CE8A4C78-D0CD-774B-AD42-94211BFE1697}" presName="connTx" presStyleLbl="parChTrans1D3" presStyleIdx="2" presStyleCnt="6"/>
      <dgm:spPr/>
    </dgm:pt>
    <dgm:pt modelId="{6D30BD45-A15F-4F44-8E13-590F8ACF21D7}" type="pres">
      <dgm:prSet presAssocID="{1D6E0679-0ACE-6E48-842C-7DC629BCA2D3}" presName="root2" presStyleCnt="0"/>
      <dgm:spPr/>
    </dgm:pt>
    <dgm:pt modelId="{90E88C97-0490-4A41-9084-BFD7F311D3BD}" type="pres">
      <dgm:prSet presAssocID="{1D6E0679-0ACE-6E48-842C-7DC629BCA2D3}" presName="LevelTwoTextNode" presStyleLbl="node3" presStyleIdx="2" presStyleCnt="6">
        <dgm:presLayoutVars>
          <dgm:chPref val="3"/>
        </dgm:presLayoutVars>
      </dgm:prSet>
      <dgm:spPr/>
    </dgm:pt>
    <dgm:pt modelId="{468FBDE8-5EF8-E640-8CC3-DF5BD8428131}" type="pres">
      <dgm:prSet presAssocID="{1D6E0679-0ACE-6E48-842C-7DC629BCA2D3}" presName="level3hierChild" presStyleCnt="0"/>
      <dgm:spPr/>
    </dgm:pt>
    <dgm:pt modelId="{97EEADB9-2E14-3840-8B99-C18EF396B3A3}" type="pres">
      <dgm:prSet presAssocID="{146D356C-61A0-BA4B-86B3-CB4CB3B01338}" presName="conn2-1" presStyleLbl="parChTrans1D3" presStyleIdx="3" presStyleCnt="6"/>
      <dgm:spPr/>
    </dgm:pt>
    <dgm:pt modelId="{B03B620C-8C6E-3E43-B63D-1BA0F2DF0F06}" type="pres">
      <dgm:prSet presAssocID="{146D356C-61A0-BA4B-86B3-CB4CB3B01338}" presName="connTx" presStyleLbl="parChTrans1D3" presStyleIdx="3" presStyleCnt="6"/>
      <dgm:spPr/>
    </dgm:pt>
    <dgm:pt modelId="{E834F167-CDC0-6A40-89DD-BFC65AC5459E}" type="pres">
      <dgm:prSet presAssocID="{A371EF00-D67B-854D-9B10-8CAE3B03F3DF}" presName="root2" presStyleCnt="0"/>
      <dgm:spPr/>
    </dgm:pt>
    <dgm:pt modelId="{DA1BABDF-BBAC-AB4B-A2B7-434E2A05EAE3}" type="pres">
      <dgm:prSet presAssocID="{A371EF00-D67B-854D-9B10-8CAE3B03F3DF}" presName="LevelTwoTextNode" presStyleLbl="node3" presStyleIdx="3" presStyleCnt="6">
        <dgm:presLayoutVars>
          <dgm:chPref val="3"/>
        </dgm:presLayoutVars>
      </dgm:prSet>
      <dgm:spPr/>
    </dgm:pt>
    <dgm:pt modelId="{1AA3C866-BA40-5442-99F9-822DBD20E6F1}" type="pres">
      <dgm:prSet presAssocID="{A371EF00-D67B-854D-9B10-8CAE3B03F3DF}" presName="level3hierChild" presStyleCnt="0"/>
      <dgm:spPr/>
    </dgm:pt>
    <dgm:pt modelId="{F33D8ED5-F64F-D244-916F-7D3D3FEFB1FB}" type="pres">
      <dgm:prSet presAssocID="{C4D99EC8-D968-3D4D-8375-38AE5D907049}" presName="conn2-1" presStyleLbl="parChTrans1D2" presStyleIdx="1" presStyleCnt="3"/>
      <dgm:spPr/>
    </dgm:pt>
    <dgm:pt modelId="{46B13049-5C41-7147-8E2C-0E48A974E4C7}" type="pres">
      <dgm:prSet presAssocID="{C4D99EC8-D968-3D4D-8375-38AE5D907049}" presName="connTx" presStyleLbl="parChTrans1D2" presStyleIdx="1" presStyleCnt="3"/>
      <dgm:spPr/>
    </dgm:pt>
    <dgm:pt modelId="{8A7F8C6B-E855-C14C-A5AF-42BFB4C174B3}" type="pres">
      <dgm:prSet presAssocID="{177EAC3B-64E7-6D42-83F3-1B1374769B91}" presName="root2" presStyleCnt="0"/>
      <dgm:spPr/>
    </dgm:pt>
    <dgm:pt modelId="{3306D5D7-9252-514C-A798-8C5C8C912A78}" type="pres">
      <dgm:prSet presAssocID="{177EAC3B-64E7-6D42-83F3-1B1374769B91}" presName="LevelTwoTextNode" presStyleLbl="node2" presStyleIdx="1" presStyleCnt="3">
        <dgm:presLayoutVars>
          <dgm:chPref val="3"/>
        </dgm:presLayoutVars>
      </dgm:prSet>
      <dgm:spPr/>
    </dgm:pt>
    <dgm:pt modelId="{68DA62EC-901D-7F4B-A125-760B77E0D4A0}" type="pres">
      <dgm:prSet presAssocID="{177EAC3B-64E7-6D42-83F3-1B1374769B91}" presName="level3hierChild" presStyleCnt="0"/>
      <dgm:spPr/>
    </dgm:pt>
    <dgm:pt modelId="{AD973028-A7EF-8A44-9540-D9427C30BFC7}" type="pres">
      <dgm:prSet presAssocID="{54B11E91-2C41-1A46-845E-E5A5FEC05BA3}" presName="conn2-1" presStyleLbl="parChTrans1D3" presStyleIdx="4" presStyleCnt="6"/>
      <dgm:spPr/>
    </dgm:pt>
    <dgm:pt modelId="{D13B8E1B-4822-664C-8BBE-92ADCF5B1C59}" type="pres">
      <dgm:prSet presAssocID="{54B11E91-2C41-1A46-845E-E5A5FEC05BA3}" presName="connTx" presStyleLbl="parChTrans1D3" presStyleIdx="4" presStyleCnt="6"/>
      <dgm:spPr/>
    </dgm:pt>
    <dgm:pt modelId="{A20ED338-4D38-7F48-B47B-B85FC84D16D0}" type="pres">
      <dgm:prSet presAssocID="{9CC1495C-F1C1-BD40-8CE9-78EF841E6F42}" presName="root2" presStyleCnt="0"/>
      <dgm:spPr/>
    </dgm:pt>
    <dgm:pt modelId="{201CC0F5-EB43-A041-A9DD-5F3AFACE7532}" type="pres">
      <dgm:prSet presAssocID="{9CC1495C-F1C1-BD40-8CE9-78EF841E6F42}" presName="LevelTwoTextNode" presStyleLbl="node3" presStyleIdx="4" presStyleCnt="6">
        <dgm:presLayoutVars>
          <dgm:chPref val="3"/>
        </dgm:presLayoutVars>
      </dgm:prSet>
      <dgm:spPr/>
    </dgm:pt>
    <dgm:pt modelId="{D1B62826-DF4C-EB41-887B-109794FD7164}" type="pres">
      <dgm:prSet presAssocID="{9CC1495C-F1C1-BD40-8CE9-78EF841E6F42}" presName="level3hierChild" presStyleCnt="0"/>
      <dgm:spPr/>
    </dgm:pt>
    <dgm:pt modelId="{FB23DF6C-6602-3F41-833B-CFB868BA9498}" type="pres">
      <dgm:prSet presAssocID="{F089DCF5-9936-5A49-ADFA-EC24EFE4B1C5}" presName="conn2-1" presStyleLbl="parChTrans1D2" presStyleIdx="2" presStyleCnt="3"/>
      <dgm:spPr/>
    </dgm:pt>
    <dgm:pt modelId="{EB8580F4-70DC-E741-94E9-4BBC958BB828}" type="pres">
      <dgm:prSet presAssocID="{F089DCF5-9936-5A49-ADFA-EC24EFE4B1C5}" presName="connTx" presStyleLbl="parChTrans1D2" presStyleIdx="2" presStyleCnt="3"/>
      <dgm:spPr/>
    </dgm:pt>
    <dgm:pt modelId="{39599B47-A29D-CA4D-951B-B1489ECCD574}" type="pres">
      <dgm:prSet presAssocID="{EB69628D-3F0A-F54E-BC83-5DB4ED0542F1}" presName="root2" presStyleCnt="0"/>
      <dgm:spPr/>
    </dgm:pt>
    <dgm:pt modelId="{73A2B267-4E45-7F4B-B13C-16C03D0A81C7}" type="pres">
      <dgm:prSet presAssocID="{EB69628D-3F0A-F54E-BC83-5DB4ED0542F1}" presName="LevelTwoTextNode" presStyleLbl="node2" presStyleIdx="2" presStyleCnt="3">
        <dgm:presLayoutVars>
          <dgm:chPref val="3"/>
        </dgm:presLayoutVars>
      </dgm:prSet>
      <dgm:spPr/>
    </dgm:pt>
    <dgm:pt modelId="{7117ACD3-8DA7-7747-88ED-728CA1E4673E}" type="pres">
      <dgm:prSet presAssocID="{EB69628D-3F0A-F54E-BC83-5DB4ED0542F1}" presName="level3hierChild" presStyleCnt="0"/>
      <dgm:spPr/>
    </dgm:pt>
    <dgm:pt modelId="{2F1B9A1C-26EB-9B43-82FC-4543CBDC8A2B}" type="pres">
      <dgm:prSet presAssocID="{271C338A-6CF2-D348-8346-6C1A5A3C43A1}" presName="conn2-1" presStyleLbl="parChTrans1D3" presStyleIdx="5" presStyleCnt="6"/>
      <dgm:spPr/>
    </dgm:pt>
    <dgm:pt modelId="{40AC619A-E02A-7B40-9E53-079FA80A6A7D}" type="pres">
      <dgm:prSet presAssocID="{271C338A-6CF2-D348-8346-6C1A5A3C43A1}" presName="connTx" presStyleLbl="parChTrans1D3" presStyleIdx="5" presStyleCnt="6"/>
      <dgm:spPr/>
    </dgm:pt>
    <dgm:pt modelId="{0E2710BC-39BF-0647-B927-9B3DC41AA946}" type="pres">
      <dgm:prSet presAssocID="{B33AD2CD-5DDA-B041-8869-D62446A8DE57}" presName="root2" presStyleCnt="0"/>
      <dgm:spPr/>
    </dgm:pt>
    <dgm:pt modelId="{69C38DC7-245C-444C-81D3-852CAE104FB2}" type="pres">
      <dgm:prSet presAssocID="{B33AD2CD-5DDA-B041-8869-D62446A8DE57}" presName="LevelTwoTextNode" presStyleLbl="node3" presStyleIdx="5" presStyleCnt="6">
        <dgm:presLayoutVars>
          <dgm:chPref val="3"/>
        </dgm:presLayoutVars>
      </dgm:prSet>
      <dgm:spPr/>
    </dgm:pt>
    <dgm:pt modelId="{D7E3D526-4105-4C4E-B329-ED92524BD957}" type="pres">
      <dgm:prSet presAssocID="{B33AD2CD-5DDA-B041-8869-D62446A8DE57}" presName="level3hierChild" presStyleCnt="0"/>
      <dgm:spPr/>
    </dgm:pt>
  </dgm:ptLst>
  <dgm:cxnLst>
    <dgm:cxn modelId="{9B6E1403-411A-254E-BC82-4E3130B7E497}" type="presOf" srcId="{54B11E91-2C41-1A46-845E-E5A5FEC05BA3}" destId="{AD973028-A7EF-8A44-9540-D9427C30BFC7}" srcOrd="0" destOrd="0" presId="urn:microsoft.com/office/officeart/2005/8/layout/hierarchy2"/>
    <dgm:cxn modelId="{2A58FD03-640D-C44E-A9F7-9FE07B644E0E}" type="presOf" srcId="{E53F960A-A032-D946-9B8D-CE1A82176CD6}" destId="{E40B0977-229D-DB44-9A03-DAF7CE4084D3}" srcOrd="1" destOrd="0" presId="urn:microsoft.com/office/officeart/2005/8/layout/hierarchy2"/>
    <dgm:cxn modelId="{E7FC8A09-6C23-1142-A5EC-053E764FB3C0}" type="presOf" srcId="{F089DCF5-9936-5A49-ADFA-EC24EFE4B1C5}" destId="{FB23DF6C-6602-3F41-833B-CFB868BA9498}" srcOrd="0" destOrd="0" presId="urn:microsoft.com/office/officeart/2005/8/layout/hierarchy2"/>
    <dgm:cxn modelId="{CD12790B-4D7D-9643-BB31-09D8EFBF40B3}" type="presOf" srcId="{1D6E0679-0ACE-6E48-842C-7DC629BCA2D3}" destId="{90E88C97-0490-4A41-9084-BFD7F311D3BD}" srcOrd="0" destOrd="0" presId="urn:microsoft.com/office/officeart/2005/8/layout/hierarchy2"/>
    <dgm:cxn modelId="{75D27911-DF93-4C4D-8FE7-03B65A35518E}" type="presOf" srcId="{132767A0-D7F4-3E4E-928F-8AA979F6EA6A}" destId="{FC177C59-7E0C-854B-80E5-55EC49A55BCB}" srcOrd="0" destOrd="0" presId="urn:microsoft.com/office/officeart/2005/8/layout/hierarchy2"/>
    <dgm:cxn modelId="{F4CE461F-E75C-0D4F-813B-A4067246089B}" type="presOf" srcId="{146D356C-61A0-BA4B-86B3-CB4CB3B01338}" destId="{97EEADB9-2E14-3840-8B99-C18EF396B3A3}" srcOrd="0" destOrd="0" presId="urn:microsoft.com/office/officeart/2005/8/layout/hierarchy2"/>
    <dgm:cxn modelId="{71123422-C8F7-E34D-A2B6-AF025DCFA6D0}" type="presOf" srcId="{367DEEE2-F49B-7D47-9597-DB8EF23256CE}" destId="{F4B55808-66D9-314C-ADDB-4D262A421E59}" srcOrd="0" destOrd="0" presId="urn:microsoft.com/office/officeart/2005/8/layout/hierarchy2"/>
    <dgm:cxn modelId="{E3DC5E2A-4F77-5745-A1DE-0CFD002CE5A7}" type="presOf" srcId="{E53F960A-A032-D946-9B8D-CE1A82176CD6}" destId="{DCD1D183-5E1D-294E-A03E-629574FCAE0F}" srcOrd="0" destOrd="0" presId="urn:microsoft.com/office/officeart/2005/8/layout/hierarchy2"/>
    <dgm:cxn modelId="{6CE6E82A-C99E-0A4A-80E4-CB3B01A93678}" srcId="{367DEEE2-F49B-7D47-9597-DB8EF23256CE}" destId="{1D6E0679-0ACE-6E48-842C-7DC629BCA2D3}" srcOrd="2" destOrd="0" parTransId="{CE8A4C78-D0CD-774B-AD42-94211BFE1697}" sibTransId="{E465D077-190E-7847-8193-DE402515C8FE}"/>
    <dgm:cxn modelId="{6D244E5C-AABC-8C45-8904-C1706C031325}" type="presOf" srcId="{B33AD2CD-5DDA-B041-8869-D62446A8DE57}" destId="{69C38DC7-245C-444C-81D3-852CAE104FB2}" srcOrd="0" destOrd="0" presId="urn:microsoft.com/office/officeart/2005/8/layout/hierarchy2"/>
    <dgm:cxn modelId="{434BAA68-5F28-9047-841B-6E91FF5BCBFE}" type="presOf" srcId="{CE8A4C78-D0CD-774B-AD42-94211BFE1697}" destId="{3AF9998B-E082-9647-9293-6DF74D6E5B5A}" srcOrd="1" destOrd="0" presId="urn:microsoft.com/office/officeart/2005/8/layout/hierarchy2"/>
    <dgm:cxn modelId="{F323F46A-2004-5D4F-AB51-848950C2704A}" type="presOf" srcId="{54B11E91-2C41-1A46-845E-E5A5FEC05BA3}" destId="{D13B8E1B-4822-664C-8BBE-92ADCF5B1C59}" srcOrd="1" destOrd="0" presId="urn:microsoft.com/office/officeart/2005/8/layout/hierarchy2"/>
    <dgm:cxn modelId="{08DF3F6B-C5EC-DF4E-81E0-42B3AAE75DC3}" type="presOf" srcId="{177EAC3B-64E7-6D42-83F3-1B1374769B91}" destId="{3306D5D7-9252-514C-A798-8C5C8C912A78}" srcOrd="0" destOrd="0" presId="urn:microsoft.com/office/officeart/2005/8/layout/hierarchy2"/>
    <dgm:cxn modelId="{6122B94B-4500-6D44-ACF0-1412F8064063}" type="presOf" srcId="{67AA817E-963D-9840-9D70-63C9945BE49D}" destId="{4DE73B5E-FC91-EB4C-87A6-1248FC196916}" srcOrd="0" destOrd="0" presId="urn:microsoft.com/office/officeart/2005/8/layout/hierarchy2"/>
    <dgm:cxn modelId="{1E5C994C-5086-CD4A-B9B6-70419F36D397}" type="presOf" srcId="{146D356C-61A0-BA4B-86B3-CB4CB3B01338}" destId="{B03B620C-8C6E-3E43-B63D-1BA0F2DF0F06}" srcOrd="1" destOrd="0" presId="urn:microsoft.com/office/officeart/2005/8/layout/hierarchy2"/>
    <dgm:cxn modelId="{43CA9951-BF41-7E4E-8006-57E7216AF655}" type="presOf" srcId="{271C338A-6CF2-D348-8346-6C1A5A3C43A1}" destId="{2F1B9A1C-26EB-9B43-82FC-4543CBDC8A2B}" srcOrd="0" destOrd="0" presId="urn:microsoft.com/office/officeart/2005/8/layout/hierarchy2"/>
    <dgm:cxn modelId="{BF142F74-3913-F44E-9240-F4647D3870C9}" type="presOf" srcId="{67AA817E-963D-9840-9D70-63C9945BE49D}" destId="{1ABE60FC-18C6-4F4E-8AC9-C436D9259586}" srcOrd="1" destOrd="0" presId="urn:microsoft.com/office/officeart/2005/8/layout/hierarchy2"/>
    <dgm:cxn modelId="{9E7B0657-598A-1842-A2A2-D0E4562BE7A1}" type="presOf" srcId="{F089DCF5-9936-5A49-ADFA-EC24EFE4B1C5}" destId="{EB8580F4-70DC-E741-94E9-4BBC958BB828}" srcOrd="1" destOrd="0" presId="urn:microsoft.com/office/officeart/2005/8/layout/hierarchy2"/>
    <dgm:cxn modelId="{A432007B-30F9-0347-8D3B-72FD578AA846}" srcId="{EB69628D-3F0A-F54E-BC83-5DB4ED0542F1}" destId="{B33AD2CD-5DDA-B041-8869-D62446A8DE57}" srcOrd="0" destOrd="0" parTransId="{271C338A-6CF2-D348-8346-6C1A5A3C43A1}" sibTransId="{2AFF4599-6619-A943-9983-B73889FE1162}"/>
    <dgm:cxn modelId="{A7810085-0CEF-464C-A61F-A15B7777AE9F}" type="presOf" srcId="{CE8A4C78-D0CD-774B-AD42-94211BFE1697}" destId="{EE8B56F5-CFBB-A649-9052-7E47F19003D2}" srcOrd="0" destOrd="0" presId="urn:microsoft.com/office/officeart/2005/8/layout/hierarchy2"/>
    <dgm:cxn modelId="{08301692-0AC6-9F48-98D5-93D0595BB9BF}" type="presOf" srcId="{A371EF00-D67B-854D-9B10-8CAE3B03F3DF}" destId="{DA1BABDF-BBAC-AB4B-A2B7-434E2A05EAE3}" srcOrd="0" destOrd="0" presId="urn:microsoft.com/office/officeart/2005/8/layout/hierarchy2"/>
    <dgm:cxn modelId="{27ED359B-A01E-9049-8E83-E8150CA86879}" type="presOf" srcId="{132767A0-D7F4-3E4E-928F-8AA979F6EA6A}" destId="{0337385F-CD84-BC45-BFCB-9CA210880138}" srcOrd="1" destOrd="0" presId="urn:microsoft.com/office/officeart/2005/8/layout/hierarchy2"/>
    <dgm:cxn modelId="{C8F8CD9C-599B-FC4E-92AB-FF54B4453DCA}" type="presOf" srcId="{07D796AF-58BE-8F42-950A-88889E4499BD}" destId="{01881542-2315-3246-BBAD-AD9D1BE77D2A}" srcOrd="0" destOrd="0" presId="urn:microsoft.com/office/officeart/2005/8/layout/hierarchy2"/>
    <dgm:cxn modelId="{32CFF39E-E54C-A149-B9D5-1979E2FAAE07}" type="presOf" srcId="{271C338A-6CF2-D348-8346-6C1A5A3C43A1}" destId="{40AC619A-E02A-7B40-9E53-079FA80A6A7D}" srcOrd="1" destOrd="0" presId="urn:microsoft.com/office/officeart/2005/8/layout/hierarchy2"/>
    <dgm:cxn modelId="{4F4678A1-ED52-0A45-885E-6CC576A5B75A}" srcId="{367DEEE2-F49B-7D47-9597-DB8EF23256CE}" destId="{A371EF00-D67B-854D-9B10-8CAE3B03F3DF}" srcOrd="3" destOrd="0" parTransId="{146D356C-61A0-BA4B-86B3-CB4CB3B01338}" sibTransId="{1722E129-A45A-824D-8294-754A7F3AB393}"/>
    <dgm:cxn modelId="{DF857AA4-3502-E14C-8CA2-0D0EFE2F89FF}" type="presOf" srcId="{94572469-9D3A-7F40-AA8A-2B80D7279D99}" destId="{F60BB724-0988-AC4B-9AEE-34263CDF2CB4}" srcOrd="0" destOrd="0" presId="urn:microsoft.com/office/officeart/2005/8/layout/hierarchy2"/>
    <dgm:cxn modelId="{A6C250A7-78AE-E34C-A635-865781569218}" type="presOf" srcId="{EB69628D-3F0A-F54E-BC83-5DB4ED0542F1}" destId="{73A2B267-4E45-7F4B-B13C-16C03D0A81C7}" srcOrd="0" destOrd="0" presId="urn:microsoft.com/office/officeart/2005/8/layout/hierarchy2"/>
    <dgm:cxn modelId="{9E58FBAA-2BAC-BC42-A0CF-CD5B9495B175}" srcId="{367DEEE2-F49B-7D47-9597-DB8EF23256CE}" destId="{B5A6A716-F664-1E4A-81A6-526540B29E7A}" srcOrd="1" destOrd="0" parTransId="{132767A0-D7F4-3E4E-928F-8AA979F6EA6A}" sibTransId="{1AF730B8-1FD0-6147-90E7-2B9BC20CA77A}"/>
    <dgm:cxn modelId="{F590A1AE-A2BC-1C41-BC0E-8D58CCF88F42}" type="presOf" srcId="{B5A6A716-F664-1E4A-81A6-526540B29E7A}" destId="{1981B657-D9DD-9C42-B88F-12BE2B38F2DC}" srcOrd="0" destOrd="0" presId="urn:microsoft.com/office/officeart/2005/8/layout/hierarchy2"/>
    <dgm:cxn modelId="{C8E3D5CA-E5D5-B045-B218-FB7208FC8941}" srcId="{367DEEE2-F49B-7D47-9597-DB8EF23256CE}" destId="{07D796AF-58BE-8F42-950A-88889E4499BD}" srcOrd="0" destOrd="0" parTransId="{67AA817E-963D-9840-9D70-63C9945BE49D}" sibTransId="{3491B9E4-17C0-1E4D-9BDE-A3BFDD5FADD7}"/>
    <dgm:cxn modelId="{7ED326CE-B27A-7C4D-9AA4-AE0713BA7F8B}" srcId="{94572469-9D3A-7F40-AA8A-2B80D7279D99}" destId="{177EAC3B-64E7-6D42-83F3-1B1374769B91}" srcOrd="1" destOrd="0" parTransId="{C4D99EC8-D968-3D4D-8375-38AE5D907049}" sibTransId="{EB3EDF63-F6D9-D847-A0F6-557A0B0FE47C}"/>
    <dgm:cxn modelId="{3C1571D6-E4E0-1A49-9F34-612BAF50D231}" type="presOf" srcId="{8DE0AE3D-8243-5744-AE82-88669811FD6B}" destId="{03D9C166-6104-FB4C-AE9D-C52106225537}" srcOrd="0" destOrd="0" presId="urn:microsoft.com/office/officeart/2005/8/layout/hierarchy2"/>
    <dgm:cxn modelId="{4A6232DB-FF4E-6A43-A84B-CBE53A32568A}" srcId="{94572469-9D3A-7F40-AA8A-2B80D7279D99}" destId="{EB69628D-3F0A-F54E-BC83-5DB4ED0542F1}" srcOrd="2" destOrd="0" parTransId="{F089DCF5-9936-5A49-ADFA-EC24EFE4B1C5}" sibTransId="{FAD03A92-4355-8A45-97DE-1D15E16F5D50}"/>
    <dgm:cxn modelId="{86BA84E0-B87B-2C43-BF2C-F9C851E99BA2}" type="presOf" srcId="{C4D99EC8-D968-3D4D-8375-38AE5D907049}" destId="{F33D8ED5-F64F-D244-916F-7D3D3FEFB1FB}" srcOrd="0" destOrd="0" presId="urn:microsoft.com/office/officeart/2005/8/layout/hierarchy2"/>
    <dgm:cxn modelId="{5ABA4BE5-DC5B-CC4F-A381-DDA1E7B6FC64}" srcId="{94572469-9D3A-7F40-AA8A-2B80D7279D99}" destId="{367DEEE2-F49B-7D47-9597-DB8EF23256CE}" srcOrd="0" destOrd="0" parTransId="{E53F960A-A032-D946-9B8D-CE1A82176CD6}" sibTransId="{9B2CE371-2EE7-BC40-9519-F163CA5A8BB2}"/>
    <dgm:cxn modelId="{B55351E6-6A8F-F64F-9F94-A34AB77673CC}" srcId="{177EAC3B-64E7-6D42-83F3-1B1374769B91}" destId="{9CC1495C-F1C1-BD40-8CE9-78EF841E6F42}" srcOrd="0" destOrd="0" parTransId="{54B11E91-2C41-1A46-845E-E5A5FEC05BA3}" sibTransId="{01383374-5F94-F44B-A87A-7CB717F771F9}"/>
    <dgm:cxn modelId="{B46EBAEC-5492-604F-BC00-D386EFD7A700}" type="presOf" srcId="{9CC1495C-F1C1-BD40-8CE9-78EF841E6F42}" destId="{201CC0F5-EB43-A041-A9DD-5F3AFACE7532}" srcOrd="0" destOrd="0" presId="urn:microsoft.com/office/officeart/2005/8/layout/hierarchy2"/>
    <dgm:cxn modelId="{1418F6EC-421F-1442-8888-83D365B64F97}" type="presOf" srcId="{C4D99EC8-D968-3D4D-8375-38AE5D907049}" destId="{46B13049-5C41-7147-8E2C-0E48A974E4C7}" srcOrd="1" destOrd="0" presId="urn:microsoft.com/office/officeart/2005/8/layout/hierarchy2"/>
    <dgm:cxn modelId="{808996F4-AB52-234A-9AD3-81621B39F064}" srcId="{8DE0AE3D-8243-5744-AE82-88669811FD6B}" destId="{94572469-9D3A-7F40-AA8A-2B80D7279D99}" srcOrd="0" destOrd="0" parTransId="{D22CDDC5-297C-BC41-975C-1906D75E8694}" sibTransId="{340653C5-3182-DE4E-A0D0-3F0A65F5AFCE}"/>
    <dgm:cxn modelId="{B1E86DAA-5B94-F348-91F1-3B9BF8D27587}" type="presParOf" srcId="{03D9C166-6104-FB4C-AE9D-C52106225537}" destId="{0C294CBD-12E3-D64F-A2FE-70AB6872C2BE}" srcOrd="0" destOrd="0" presId="urn:microsoft.com/office/officeart/2005/8/layout/hierarchy2"/>
    <dgm:cxn modelId="{88D2FAD9-1CF9-7849-85A8-9B973E4766EA}" type="presParOf" srcId="{0C294CBD-12E3-D64F-A2FE-70AB6872C2BE}" destId="{F60BB724-0988-AC4B-9AEE-34263CDF2CB4}" srcOrd="0" destOrd="0" presId="urn:microsoft.com/office/officeart/2005/8/layout/hierarchy2"/>
    <dgm:cxn modelId="{0B1D0108-20E9-FB4D-9737-EEC67738411C}" type="presParOf" srcId="{0C294CBD-12E3-D64F-A2FE-70AB6872C2BE}" destId="{9C380DE9-774D-0F45-92F0-4E229F46E1A5}" srcOrd="1" destOrd="0" presId="urn:microsoft.com/office/officeart/2005/8/layout/hierarchy2"/>
    <dgm:cxn modelId="{6CEED8A7-3022-0444-B392-260BB26CA7E5}" type="presParOf" srcId="{9C380DE9-774D-0F45-92F0-4E229F46E1A5}" destId="{DCD1D183-5E1D-294E-A03E-629574FCAE0F}" srcOrd="0" destOrd="0" presId="urn:microsoft.com/office/officeart/2005/8/layout/hierarchy2"/>
    <dgm:cxn modelId="{20491A4C-57CB-B14B-AC82-296438D62BF0}" type="presParOf" srcId="{DCD1D183-5E1D-294E-A03E-629574FCAE0F}" destId="{E40B0977-229D-DB44-9A03-DAF7CE4084D3}" srcOrd="0" destOrd="0" presId="urn:microsoft.com/office/officeart/2005/8/layout/hierarchy2"/>
    <dgm:cxn modelId="{144F14B1-DC24-E246-AE68-50C8B44EDF73}" type="presParOf" srcId="{9C380DE9-774D-0F45-92F0-4E229F46E1A5}" destId="{4428DEA1-B522-2246-A610-F1273058CA39}" srcOrd="1" destOrd="0" presId="urn:microsoft.com/office/officeart/2005/8/layout/hierarchy2"/>
    <dgm:cxn modelId="{AC46950C-9812-DF4E-8FE5-3BBDB818CD7F}" type="presParOf" srcId="{4428DEA1-B522-2246-A610-F1273058CA39}" destId="{F4B55808-66D9-314C-ADDB-4D262A421E59}" srcOrd="0" destOrd="0" presId="urn:microsoft.com/office/officeart/2005/8/layout/hierarchy2"/>
    <dgm:cxn modelId="{07D76B84-D8E1-D744-9995-23B39BE0D3B2}" type="presParOf" srcId="{4428DEA1-B522-2246-A610-F1273058CA39}" destId="{A57B6476-7BC9-5645-8295-FAA89BA720C6}" srcOrd="1" destOrd="0" presId="urn:microsoft.com/office/officeart/2005/8/layout/hierarchy2"/>
    <dgm:cxn modelId="{4F6F508D-7E79-494A-BA18-FA5E1A552757}" type="presParOf" srcId="{A57B6476-7BC9-5645-8295-FAA89BA720C6}" destId="{4DE73B5E-FC91-EB4C-87A6-1248FC196916}" srcOrd="0" destOrd="0" presId="urn:microsoft.com/office/officeart/2005/8/layout/hierarchy2"/>
    <dgm:cxn modelId="{0B5C5DFE-E0B7-E149-8D00-8969A8962AB5}" type="presParOf" srcId="{4DE73B5E-FC91-EB4C-87A6-1248FC196916}" destId="{1ABE60FC-18C6-4F4E-8AC9-C436D9259586}" srcOrd="0" destOrd="0" presId="urn:microsoft.com/office/officeart/2005/8/layout/hierarchy2"/>
    <dgm:cxn modelId="{C8164A45-D9BB-1548-A639-3FF6E4E88A1F}" type="presParOf" srcId="{A57B6476-7BC9-5645-8295-FAA89BA720C6}" destId="{E3893AB5-2971-5D40-8F1D-CF445E1563D1}" srcOrd="1" destOrd="0" presId="urn:microsoft.com/office/officeart/2005/8/layout/hierarchy2"/>
    <dgm:cxn modelId="{F86CEF71-3445-C042-AD1C-1620EBAD00EE}" type="presParOf" srcId="{E3893AB5-2971-5D40-8F1D-CF445E1563D1}" destId="{01881542-2315-3246-BBAD-AD9D1BE77D2A}" srcOrd="0" destOrd="0" presId="urn:microsoft.com/office/officeart/2005/8/layout/hierarchy2"/>
    <dgm:cxn modelId="{B52309F9-27CA-5D4F-B3BE-6523274CEEF5}" type="presParOf" srcId="{E3893AB5-2971-5D40-8F1D-CF445E1563D1}" destId="{3DE1F9B6-FDBE-8D49-9700-9D2EDB1F4112}" srcOrd="1" destOrd="0" presId="urn:microsoft.com/office/officeart/2005/8/layout/hierarchy2"/>
    <dgm:cxn modelId="{AA531587-DE3E-9D47-97C1-6AE52376DD6C}" type="presParOf" srcId="{A57B6476-7BC9-5645-8295-FAA89BA720C6}" destId="{FC177C59-7E0C-854B-80E5-55EC49A55BCB}" srcOrd="2" destOrd="0" presId="urn:microsoft.com/office/officeart/2005/8/layout/hierarchy2"/>
    <dgm:cxn modelId="{7C473096-91A4-0B40-8129-465243763A2B}" type="presParOf" srcId="{FC177C59-7E0C-854B-80E5-55EC49A55BCB}" destId="{0337385F-CD84-BC45-BFCB-9CA210880138}" srcOrd="0" destOrd="0" presId="urn:microsoft.com/office/officeart/2005/8/layout/hierarchy2"/>
    <dgm:cxn modelId="{B8026532-CEC8-B845-84FF-9F9684347A8D}" type="presParOf" srcId="{A57B6476-7BC9-5645-8295-FAA89BA720C6}" destId="{46556A5D-DB10-B14E-A81D-D6B69F97E1EB}" srcOrd="3" destOrd="0" presId="urn:microsoft.com/office/officeart/2005/8/layout/hierarchy2"/>
    <dgm:cxn modelId="{5572BE59-24EB-6648-BF9E-8951465C00E1}" type="presParOf" srcId="{46556A5D-DB10-B14E-A81D-D6B69F97E1EB}" destId="{1981B657-D9DD-9C42-B88F-12BE2B38F2DC}" srcOrd="0" destOrd="0" presId="urn:microsoft.com/office/officeart/2005/8/layout/hierarchy2"/>
    <dgm:cxn modelId="{4BFF1E28-BD47-6448-9B27-0036ACEB5DE4}" type="presParOf" srcId="{46556A5D-DB10-B14E-A81D-D6B69F97E1EB}" destId="{455F4542-0BF0-564D-BA86-3A3676A0D396}" srcOrd="1" destOrd="0" presId="urn:microsoft.com/office/officeart/2005/8/layout/hierarchy2"/>
    <dgm:cxn modelId="{21E5D204-8FD9-E847-A7AC-05C3DA0DF0C5}" type="presParOf" srcId="{A57B6476-7BC9-5645-8295-FAA89BA720C6}" destId="{EE8B56F5-CFBB-A649-9052-7E47F19003D2}" srcOrd="4" destOrd="0" presId="urn:microsoft.com/office/officeart/2005/8/layout/hierarchy2"/>
    <dgm:cxn modelId="{013D2E78-8293-6C4B-A7DC-1FDB62F429B6}" type="presParOf" srcId="{EE8B56F5-CFBB-A649-9052-7E47F19003D2}" destId="{3AF9998B-E082-9647-9293-6DF74D6E5B5A}" srcOrd="0" destOrd="0" presId="urn:microsoft.com/office/officeart/2005/8/layout/hierarchy2"/>
    <dgm:cxn modelId="{2CD5367D-1ABA-EB43-899E-F3AFCF1888A6}" type="presParOf" srcId="{A57B6476-7BC9-5645-8295-FAA89BA720C6}" destId="{6D30BD45-A15F-4F44-8E13-590F8ACF21D7}" srcOrd="5" destOrd="0" presId="urn:microsoft.com/office/officeart/2005/8/layout/hierarchy2"/>
    <dgm:cxn modelId="{CCF6FE46-AEDE-6D4B-8A7D-8F63BEDD183E}" type="presParOf" srcId="{6D30BD45-A15F-4F44-8E13-590F8ACF21D7}" destId="{90E88C97-0490-4A41-9084-BFD7F311D3BD}" srcOrd="0" destOrd="0" presId="urn:microsoft.com/office/officeart/2005/8/layout/hierarchy2"/>
    <dgm:cxn modelId="{7C4A85FD-B558-9C46-B59A-2A2349BC9627}" type="presParOf" srcId="{6D30BD45-A15F-4F44-8E13-590F8ACF21D7}" destId="{468FBDE8-5EF8-E640-8CC3-DF5BD8428131}" srcOrd="1" destOrd="0" presId="urn:microsoft.com/office/officeart/2005/8/layout/hierarchy2"/>
    <dgm:cxn modelId="{B1E3DD94-AB70-434B-AFD1-FC5EEEBB3B78}" type="presParOf" srcId="{A57B6476-7BC9-5645-8295-FAA89BA720C6}" destId="{97EEADB9-2E14-3840-8B99-C18EF396B3A3}" srcOrd="6" destOrd="0" presId="urn:microsoft.com/office/officeart/2005/8/layout/hierarchy2"/>
    <dgm:cxn modelId="{FF2D4F7D-437D-1A46-A7FD-A06380CB3B74}" type="presParOf" srcId="{97EEADB9-2E14-3840-8B99-C18EF396B3A3}" destId="{B03B620C-8C6E-3E43-B63D-1BA0F2DF0F06}" srcOrd="0" destOrd="0" presId="urn:microsoft.com/office/officeart/2005/8/layout/hierarchy2"/>
    <dgm:cxn modelId="{CF32DC1D-24A9-2049-97FC-200E1CF9595A}" type="presParOf" srcId="{A57B6476-7BC9-5645-8295-FAA89BA720C6}" destId="{E834F167-CDC0-6A40-89DD-BFC65AC5459E}" srcOrd="7" destOrd="0" presId="urn:microsoft.com/office/officeart/2005/8/layout/hierarchy2"/>
    <dgm:cxn modelId="{4B9EABCB-4E47-1745-8A97-14D064B6166F}" type="presParOf" srcId="{E834F167-CDC0-6A40-89DD-BFC65AC5459E}" destId="{DA1BABDF-BBAC-AB4B-A2B7-434E2A05EAE3}" srcOrd="0" destOrd="0" presId="urn:microsoft.com/office/officeart/2005/8/layout/hierarchy2"/>
    <dgm:cxn modelId="{AE845687-D45E-9D42-8D59-6A9D99100782}" type="presParOf" srcId="{E834F167-CDC0-6A40-89DD-BFC65AC5459E}" destId="{1AA3C866-BA40-5442-99F9-822DBD20E6F1}" srcOrd="1" destOrd="0" presId="urn:microsoft.com/office/officeart/2005/8/layout/hierarchy2"/>
    <dgm:cxn modelId="{600F163D-5492-7648-B0B5-9BB3720E03E1}" type="presParOf" srcId="{9C380DE9-774D-0F45-92F0-4E229F46E1A5}" destId="{F33D8ED5-F64F-D244-916F-7D3D3FEFB1FB}" srcOrd="2" destOrd="0" presId="urn:microsoft.com/office/officeart/2005/8/layout/hierarchy2"/>
    <dgm:cxn modelId="{8005494E-39FF-8843-B459-0358068D3335}" type="presParOf" srcId="{F33D8ED5-F64F-D244-916F-7D3D3FEFB1FB}" destId="{46B13049-5C41-7147-8E2C-0E48A974E4C7}" srcOrd="0" destOrd="0" presId="urn:microsoft.com/office/officeart/2005/8/layout/hierarchy2"/>
    <dgm:cxn modelId="{8C691BCA-177F-D64F-82E9-3445EA32E607}" type="presParOf" srcId="{9C380DE9-774D-0F45-92F0-4E229F46E1A5}" destId="{8A7F8C6B-E855-C14C-A5AF-42BFB4C174B3}" srcOrd="3" destOrd="0" presId="urn:microsoft.com/office/officeart/2005/8/layout/hierarchy2"/>
    <dgm:cxn modelId="{447952DB-4D0E-5D44-9CE4-5C7DA69B4714}" type="presParOf" srcId="{8A7F8C6B-E855-C14C-A5AF-42BFB4C174B3}" destId="{3306D5D7-9252-514C-A798-8C5C8C912A78}" srcOrd="0" destOrd="0" presId="urn:microsoft.com/office/officeart/2005/8/layout/hierarchy2"/>
    <dgm:cxn modelId="{00B8F966-BBA5-BA4C-8888-ADE8FCF06E18}" type="presParOf" srcId="{8A7F8C6B-E855-C14C-A5AF-42BFB4C174B3}" destId="{68DA62EC-901D-7F4B-A125-760B77E0D4A0}" srcOrd="1" destOrd="0" presId="urn:microsoft.com/office/officeart/2005/8/layout/hierarchy2"/>
    <dgm:cxn modelId="{3B7DE305-610F-0E44-8EC0-78AD5BFB9BF1}" type="presParOf" srcId="{68DA62EC-901D-7F4B-A125-760B77E0D4A0}" destId="{AD973028-A7EF-8A44-9540-D9427C30BFC7}" srcOrd="0" destOrd="0" presId="urn:microsoft.com/office/officeart/2005/8/layout/hierarchy2"/>
    <dgm:cxn modelId="{EF2F3A46-B1FF-CD48-AFC4-7DFEF43BD994}" type="presParOf" srcId="{AD973028-A7EF-8A44-9540-D9427C30BFC7}" destId="{D13B8E1B-4822-664C-8BBE-92ADCF5B1C59}" srcOrd="0" destOrd="0" presId="urn:microsoft.com/office/officeart/2005/8/layout/hierarchy2"/>
    <dgm:cxn modelId="{62F41F2E-AD2E-F14A-B836-B52A2A2BF36A}" type="presParOf" srcId="{68DA62EC-901D-7F4B-A125-760B77E0D4A0}" destId="{A20ED338-4D38-7F48-B47B-B85FC84D16D0}" srcOrd="1" destOrd="0" presId="urn:microsoft.com/office/officeart/2005/8/layout/hierarchy2"/>
    <dgm:cxn modelId="{28C53D00-987C-2443-BB52-1136E7768F3E}" type="presParOf" srcId="{A20ED338-4D38-7F48-B47B-B85FC84D16D0}" destId="{201CC0F5-EB43-A041-A9DD-5F3AFACE7532}" srcOrd="0" destOrd="0" presId="urn:microsoft.com/office/officeart/2005/8/layout/hierarchy2"/>
    <dgm:cxn modelId="{C9C2ADE2-2D82-6C45-AE0F-0F908445B8D4}" type="presParOf" srcId="{A20ED338-4D38-7F48-B47B-B85FC84D16D0}" destId="{D1B62826-DF4C-EB41-887B-109794FD7164}" srcOrd="1" destOrd="0" presId="urn:microsoft.com/office/officeart/2005/8/layout/hierarchy2"/>
    <dgm:cxn modelId="{5FBAA798-7E07-424E-AFC9-CC828D707C5C}" type="presParOf" srcId="{9C380DE9-774D-0F45-92F0-4E229F46E1A5}" destId="{FB23DF6C-6602-3F41-833B-CFB868BA9498}" srcOrd="4" destOrd="0" presId="urn:microsoft.com/office/officeart/2005/8/layout/hierarchy2"/>
    <dgm:cxn modelId="{3B2DF905-047A-5747-AF54-399BE528FB01}" type="presParOf" srcId="{FB23DF6C-6602-3F41-833B-CFB868BA9498}" destId="{EB8580F4-70DC-E741-94E9-4BBC958BB828}" srcOrd="0" destOrd="0" presId="urn:microsoft.com/office/officeart/2005/8/layout/hierarchy2"/>
    <dgm:cxn modelId="{0FF0893A-D9C3-6844-BC75-45311BC06687}" type="presParOf" srcId="{9C380DE9-774D-0F45-92F0-4E229F46E1A5}" destId="{39599B47-A29D-CA4D-951B-B1489ECCD574}" srcOrd="5" destOrd="0" presId="urn:microsoft.com/office/officeart/2005/8/layout/hierarchy2"/>
    <dgm:cxn modelId="{33D6E850-2480-B141-A48E-5796CC0669A7}" type="presParOf" srcId="{39599B47-A29D-CA4D-951B-B1489ECCD574}" destId="{73A2B267-4E45-7F4B-B13C-16C03D0A81C7}" srcOrd="0" destOrd="0" presId="urn:microsoft.com/office/officeart/2005/8/layout/hierarchy2"/>
    <dgm:cxn modelId="{591D1A84-464F-3D44-ACDC-B5A46045ADCD}" type="presParOf" srcId="{39599B47-A29D-CA4D-951B-B1489ECCD574}" destId="{7117ACD3-8DA7-7747-88ED-728CA1E4673E}" srcOrd="1" destOrd="0" presId="urn:microsoft.com/office/officeart/2005/8/layout/hierarchy2"/>
    <dgm:cxn modelId="{D9256B9F-1743-5741-A4BA-4A7AF5880274}" type="presParOf" srcId="{7117ACD3-8DA7-7747-88ED-728CA1E4673E}" destId="{2F1B9A1C-26EB-9B43-82FC-4543CBDC8A2B}" srcOrd="0" destOrd="0" presId="urn:microsoft.com/office/officeart/2005/8/layout/hierarchy2"/>
    <dgm:cxn modelId="{36B4AD3E-8DF7-9645-9977-3285F1E41EB1}" type="presParOf" srcId="{2F1B9A1C-26EB-9B43-82FC-4543CBDC8A2B}" destId="{40AC619A-E02A-7B40-9E53-079FA80A6A7D}" srcOrd="0" destOrd="0" presId="urn:microsoft.com/office/officeart/2005/8/layout/hierarchy2"/>
    <dgm:cxn modelId="{495077EF-8898-A64C-9E24-8C25236584E6}" type="presParOf" srcId="{7117ACD3-8DA7-7747-88ED-728CA1E4673E}" destId="{0E2710BC-39BF-0647-B927-9B3DC41AA946}" srcOrd="1" destOrd="0" presId="urn:microsoft.com/office/officeart/2005/8/layout/hierarchy2"/>
    <dgm:cxn modelId="{0AA0A9FE-81D9-164A-AE7A-6712B4AF3833}" type="presParOf" srcId="{0E2710BC-39BF-0647-B927-9B3DC41AA946}" destId="{69C38DC7-245C-444C-81D3-852CAE104FB2}" srcOrd="0" destOrd="0" presId="urn:microsoft.com/office/officeart/2005/8/layout/hierarchy2"/>
    <dgm:cxn modelId="{2A00F209-20D1-774E-8C3F-315AC28FFF9F}" type="presParOf" srcId="{0E2710BC-39BF-0647-B927-9B3DC41AA946}" destId="{D7E3D526-4105-4C4E-B329-ED92524BD957}" srcOrd="1" destOrd="0" presId="urn:microsoft.com/office/officeart/2005/8/layout/hierarchy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DE0AE3D-8243-5744-AE82-88669811FD6B}" type="doc">
      <dgm:prSet loTypeId="urn:microsoft.com/office/officeart/2005/8/layout/hierarchy2" loCatId="" qsTypeId="urn:microsoft.com/office/officeart/2005/8/quickstyle/simple4" qsCatId="simple" csTypeId="urn:microsoft.com/office/officeart/2005/8/colors/accent2_2" csCatId="accent2" phldr="1"/>
      <dgm:spPr/>
      <dgm:t>
        <a:bodyPr/>
        <a:lstStyle/>
        <a:p>
          <a:endParaRPr lang="en-US"/>
        </a:p>
      </dgm:t>
    </dgm:pt>
    <dgm:pt modelId="{94572469-9D3A-7F40-AA8A-2B80D7279D99}">
      <dgm:prSet phldrT="[Text]"/>
      <dgm:spPr/>
      <dgm:t>
        <a:bodyPr/>
        <a:lstStyle/>
        <a:p>
          <a:r>
            <a:rPr lang="en-US" dirty="0"/>
            <a:t>I have my model. Now how do I test my hypothesis? </a:t>
          </a:r>
        </a:p>
      </dgm:t>
    </dgm:pt>
    <dgm:pt modelId="{D22CDDC5-297C-BC41-975C-1906D75E8694}" type="parTrans" cxnId="{808996F4-AB52-234A-9AD3-81621B39F064}">
      <dgm:prSet/>
      <dgm:spPr/>
      <dgm:t>
        <a:bodyPr/>
        <a:lstStyle/>
        <a:p>
          <a:endParaRPr lang="en-US"/>
        </a:p>
      </dgm:t>
    </dgm:pt>
    <dgm:pt modelId="{340653C5-3182-DE4E-A0D0-3F0A65F5AFCE}" type="sibTrans" cxnId="{808996F4-AB52-234A-9AD3-81621B39F064}">
      <dgm:prSet/>
      <dgm:spPr/>
      <dgm:t>
        <a:bodyPr/>
        <a:lstStyle/>
        <a:p>
          <a:endParaRPr lang="en-US"/>
        </a:p>
      </dgm:t>
    </dgm:pt>
    <dgm:pt modelId="{367DEEE2-F49B-7D47-9597-DB8EF23256CE}">
      <dgm:prSet phldrT="[Text]"/>
      <dgm:spPr/>
      <dgm:t>
        <a:bodyPr/>
        <a:lstStyle/>
        <a:p>
          <a:r>
            <a:rPr lang="en-US" dirty="0"/>
            <a:t>I designed &amp; executed an experiment, perhaps in multiple contexts. </a:t>
          </a:r>
        </a:p>
      </dgm:t>
    </dgm:pt>
    <dgm:pt modelId="{E53F960A-A032-D946-9B8D-CE1A82176CD6}" type="parTrans" cxnId="{5ABA4BE5-DC5B-CC4F-A381-DDA1E7B6FC64}">
      <dgm:prSet/>
      <dgm:spPr/>
      <dgm:t>
        <a:bodyPr/>
        <a:lstStyle/>
        <a:p>
          <a:endParaRPr lang="en-US"/>
        </a:p>
      </dgm:t>
    </dgm:pt>
    <dgm:pt modelId="{9B2CE371-2EE7-BC40-9519-F163CA5A8BB2}" type="sibTrans" cxnId="{5ABA4BE5-DC5B-CC4F-A381-DDA1E7B6FC64}">
      <dgm:prSet/>
      <dgm:spPr/>
      <dgm:t>
        <a:bodyPr/>
        <a:lstStyle/>
        <a:p>
          <a:endParaRPr lang="en-US"/>
        </a:p>
      </dgm:t>
    </dgm:pt>
    <dgm:pt modelId="{B5A6A716-F664-1E4A-81A6-526540B29E7A}">
      <dgm:prSet phldrT="[Text]"/>
      <dgm:spPr/>
      <dgm:t>
        <a:bodyPr/>
        <a:lstStyle/>
        <a:p>
          <a:r>
            <a:rPr lang="en-US" dirty="0"/>
            <a:t>Fit full model. No model selection, except removing nonsignificant interactions. (Philip’s preference)</a:t>
          </a:r>
        </a:p>
      </dgm:t>
    </dgm:pt>
    <dgm:pt modelId="{132767A0-D7F4-3E4E-928F-8AA979F6EA6A}" type="parTrans" cxnId="{9E58FBAA-2BAC-BC42-A0CF-CD5B9495B175}">
      <dgm:prSet/>
      <dgm:spPr/>
      <dgm:t>
        <a:bodyPr/>
        <a:lstStyle/>
        <a:p>
          <a:endParaRPr lang="en-US"/>
        </a:p>
      </dgm:t>
    </dgm:pt>
    <dgm:pt modelId="{1AF730B8-1FD0-6147-90E7-2B9BC20CA77A}" type="sibTrans" cxnId="{9E58FBAA-2BAC-BC42-A0CF-CD5B9495B175}">
      <dgm:prSet/>
      <dgm:spPr/>
      <dgm:t>
        <a:bodyPr/>
        <a:lstStyle/>
        <a:p>
          <a:endParaRPr lang="en-US"/>
        </a:p>
      </dgm:t>
    </dgm:pt>
    <dgm:pt modelId="{A371EF00-D67B-854D-9B10-8CAE3B03F3DF}">
      <dgm:prSet phldrT="[Text]"/>
      <dgm:spPr/>
      <dgm:t>
        <a:bodyPr/>
        <a:lstStyle/>
        <a:p>
          <a:r>
            <a:rPr lang="en-US" dirty="0"/>
            <a:t>Use model selection based on AIC/BIC to choose best-fitting model. </a:t>
          </a:r>
        </a:p>
      </dgm:t>
    </dgm:pt>
    <dgm:pt modelId="{146D356C-61A0-BA4B-86B3-CB4CB3B01338}" type="parTrans" cxnId="{4F4678A1-ED52-0A45-885E-6CC576A5B75A}">
      <dgm:prSet/>
      <dgm:spPr/>
      <dgm:t>
        <a:bodyPr/>
        <a:lstStyle/>
        <a:p>
          <a:endParaRPr lang="en-US"/>
        </a:p>
      </dgm:t>
    </dgm:pt>
    <dgm:pt modelId="{1722E129-A45A-824D-8294-754A7F3AB393}" type="sibTrans" cxnId="{4F4678A1-ED52-0A45-885E-6CC576A5B75A}">
      <dgm:prSet/>
      <dgm:spPr/>
      <dgm:t>
        <a:bodyPr/>
        <a:lstStyle/>
        <a:p>
          <a:endParaRPr lang="en-US"/>
        </a:p>
      </dgm:t>
    </dgm:pt>
    <dgm:pt modelId="{177EAC3B-64E7-6D42-83F3-1B1374769B91}">
      <dgm:prSet phldrT="[Text]"/>
      <dgm:spPr/>
      <dgm:t>
        <a:bodyPr/>
        <a:lstStyle/>
        <a:p>
          <a:r>
            <a:rPr lang="en-US" dirty="0"/>
            <a:t>I did an observational study, where I was testing a primary variable, but need to figure out which confounding variables to include. </a:t>
          </a:r>
        </a:p>
      </dgm:t>
    </dgm:pt>
    <dgm:pt modelId="{C4D99EC8-D968-3D4D-8375-38AE5D907049}" type="parTrans" cxnId="{7ED326CE-B27A-7C4D-9AA4-AE0713BA7F8B}">
      <dgm:prSet/>
      <dgm:spPr/>
      <dgm:t>
        <a:bodyPr/>
        <a:lstStyle/>
        <a:p>
          <a:endParaRPr lang="en-US"/>
        </a:p>
      </dgm:t>
    </dgm:pt>
    <dgm:pt modelId="{EB3EDF63-F6D9-D847-A0F6-557A0B0FE47C}" type="sibTrans" cxnId="{7ED326CE-B27A-7C4D-9AA4-AE0713BA7F8B}">
      <dgm:prSet/>
      <dgm:spPr/>
      <dgm:t>
        <a:bodyPr/>
        <a:lstStyle/>
        <a:p>
          <a:endParaRPr lang="en-US"/>
        </a:p>
      </dgm:t>
    </dgm:pt>
    <dgm:pt modelId="{9CC1495C-F1C1-BD40-8CE9-78EF841E6F42}">
      <dgm:prSet phldrT="[Text]"/>
      <dgm:spPr/>
      <dgm:t>
        <a:bodyPr/>
        <a:lstStyle/>
        <a:p>
          <a:r>
            <a:rPr lang="en-US" dirty="0"/>
            <a:t>Use model selection on possible confounding variables based on AIC/BIC, then add primary variable.</a:t>
          </a:r>
        </a:p>
      </dgm:t>
    </dgm:pt>
    <dgm:pt modelId="{54B11E91-2C41-1A46-845E-E5A5FEC05BA3}" type="parTrans" cxnId="{B55351E6-6A8F-F64F-9F94-A34AB77673CC}">
      <dgm:prSet/>
      <dgm:spPr/>
      <dgm:t>
        <a:bodyPr/>
        <a:lstStyle/>
        <a:p>
          <a:endParaRPr lang="en-US"/>
        </a:p>
      </dgm:t>
    </dgm:pt>
    <dgm:pt modelId="{01383374-5F94-F44B-A87A-7CB717F771F9}" type="sibTrans" cxnId="{B55351E6-6A8F-F64F-9F94-A34AB77673CC}">
      <dgm:prSet/>
      <dgm:spPr/>
      <dgm:t>
        <a:bodyPr/>
        <a:lstStyle/>
        <a:p>
          <a:endParaRPr lang="en-US"/>
        </a:p>
      </dgm:t>
    </dgm:pt>
    <dgm:pt modelId="{1D6E0679-0ACE-6E48-842C-7DC629BCA2D3}">
      <dgm:prSet/>
      <dgm:spPr/>
      <dgm:t>
        <a:bodyPr/>
        <a:lstStyle/>
        <a:p>
          <a:r>
            <a:rPr lang="en-US" dirty="0"/>
            <a:t>Fill full model and appropriate </a:t>
          </a:r>
          <a:r>
            <a:rPr lang="en-US" dirty="0" err="1"/>
            <a:t>submodels</a:t>
          </a:r>
          <a:r>
            <a:rPr lang="en-US" dirty="0"/>
            <a:t>. Use Likelihood Ratio Tests to identify best-fitting model. </a:t>
          </a:r>
        </a:p>
      </dgm:t>
    </dgm:pt>
    <dgm:pt modelId="{CE8A4C78-D0CD-774B-AD42-94211BFE1697}" type="parTrans" cxnId="{6CE6E82A-C99E-0A4A-80E4-CB3B01A93678}">
      <dgm:prSet/>
      <dgm:spPr/>
      <dgm:t>
        <a:bodyPr/>
        <a:lstStyle/>
        <a:p>
          <a:endParaRPr lang="en-US"/>
        </a:p>
      </dgm:t>
    </dgm:pt>
    <dgm:pt modelId="{E465D077-190E-7847-8193-DE402515C8FE}" type="sibTrans" cxnId="{6CE6E82A-C99E-0A4A-80E4-CB3B01A93678}">
      <dgm:prSet/>
      <dgm:spPr/>
      <dgm:t>
        <a:bodyPr/>
        <a:lstStyle/>
        <a:p>
          <a:endParaRPr lang="en-US"/>
        </a:p>
      </dgm:t>
    </dgm:pt>
    <dgm:pt modelId="{EB69628D-3F0A-F54E-BC83-5DB4ED0542F1}">
      <dgm:prSet/>
      <dgm:spPr/>
      <dgm:t>
        <a:bodyPr/>
        <a:lstStyle/>
        <a:p>
          <a:r>
            <a:rPr lang="en-US" dirty="0"/>
            <a:t>I did an observational study, and I am trying to figure out which variables predict Y. </a:t>
          </a:r>
        </a:p>
      </dgm:t>
    </dgm:pt>
    <dgm:pt modelId="{F089DCF5-9936-5A49-ADFA-EC24EFE4B1C5}" type="parTrans" cxnId="{4A6232DB-FF4E-6A43-A84B-CBE53A32568A}">
      <dgm:prSet/>
      <dgm:spPr/>
      <dgm:t>
        <a:bodyPr/>
        <a:lstStyle/>
        <a:p>
          <a:endParaRPr lang="en-US"/>
        </a:p>
      </dgm:t>
    </dgm:pt>
    <dgm:pt modelId="{FAD03A92-4355-8A45-97DE-1D15E16F5D50}" type="sibTrans" cxnId="{4A6232DB-FF4E-6A43-A84B-CBE53A32568A}">
      <dgm:prSet/>
      <dgm:spPr/>
      <dgm:t>
        <a:bodyPr/>
        <a:lstStyle/>
        <a:p>
          <a:endParaRPr lang="en-US"/>
        </a:p>
      </dgm:t>
    </dgm:pt>
    <dgm:pt modelId="{B33AD2CD-5DDA-B041-8869-D62446A8DE57}">
      <dgm:prSet/>
      <dgm:spPr/>
      <dgm:t>
        <a:bodyPr/>
        <a:lstStyle/>
        <a:p>
          <a:r>
            <a:rPr lang="en-US" dirty="0"/>
            <a:t>Use model selection on an a priori chosen list of models or all subsets and evaluate using AIC/BIC. </a:t>
          </a:r>
        </a:p>
      </dgm:t>
    </dgm:pt>
    <dgm:pt modelId="{271C338A-6CF2-D348-8346-6C1A5A3C43A1}" type="parTrans" cxnId="{A432007B-30F9-0347-8D3B-72FD578AA846}">
      <dgm:prSet/>
      <dgm:spPr/>
      <dgm:t>
        <a:bodyPr/>
        <a:lstStyle/>
        <a:p>
          <a:endParaRPr lang="en-US"/>
        </a:p>
      </dgm:t>
    </dgm:pt>
    <dgm:pt modelId="{2AFF4599-6619-A943-9983-B73889FE1162}" type="sibTrans" cxnId="{A432007B-30F9-0347-8D3B-72FD578AA846}">
      <dgm:prSet/>
      <dgm:spPr/>
      <dgm:t>
        <a:bodyPr/>
        <a:lstStyle/>
        <a:p>
          <a:endParaRPr lang="en-US"/>
        </a:p>
      </dgm:t>
    </dgm:pt>
    <dgm:pt modelId="{3C2AA46A-97AC-614F-833C-46D946D6767F}">
      <dgm:prSet/>
      <dgm:spPr/>
      <dgm:t>
        <a:bodyPr/>
        <a:lstStyle/>
        <a:p>
          <a:r>
            <a:rPr lang="en-US" dirty="0"/>
            <a:t>Interpret main effects, interactions, and simple effects when necessary. </a:t>
          </a:r>
        </a:p>
      </dgm:t>
    </dgm:pt>
    <dgm:pt modelId="{FB9C798C-6C7B-C24E-B03A-61105CE8CCE0}" type="parTrans" cxnId="{CB053F5C-DFFB-5D49-AD25-703930B46063}">
      <dgm:prSet/>
      <dgm:spPr/>
      <dgm:t>
        <a:bodyPr/>
        <a:lstStyle/>
        <a:p>
          <a:endParaRPr lang="en-US"/>
        </a:p>
      </dgm:t>
    </dgm:pt>
    <dgm:pt modelId="{6D09A748-C0D4-4742-896A-34D4AFE27B81}" type="sibTrans" cxnId="{CB053F5C-DFFB-5D49-AD25-703930B46063}">
      <dgm:prSet/>
      <dgm:spPr/>
      <dgm:t>
        <a:bodyPr/>
        <a:lstStyle/>
        <a:p>
          <a:endParaRPr lang="en-US"/>
        </a:p>
      </dgm:t>
    </dgm:pt>
    <dgm:pt modelId="{DEAD6330-6EE0-A54B-B0C0-3DAEFFC36868}">
      <dgm:prSet/>
      <dgm:spPr/>
      <dgm:t>
        <a:bodyPr/>
        <a:lstStyle/>
        <a:p>
          <a:r>
            <a:rPr lang="en-US" dirty="0"/>
            <a:t>Use </a:t>
          </a:r>
          <a:r>
            <a:rPr lang="en-US" dirty="0" err="1"/>
            <a:t>emmeans</a:t>
          </a:r>
          <a:r>
            <a:rPr lang="en-US" dirty="0"/>
            <a:t> or </a:t>
          </a:r>
          <a:r>
            <a:rPr lang="en-US" dirty="0" err="1"/>
            <a:t>glht</a:t>
          </a:r>
          <a:r>
            <a:rPr lang="en-US" dirty="0"/>
            <a:t> to determine significance between levels and get a p-value. </a:t>
          </a:r>
        </a:p>
      </dgm:t>
    </dgm:pt>
    <dgm:pt modelId="{60F16C97-57E4-3A47-B61C-EC799EA6533F}" type="parTrans" cxnId="{94CB9CB3-8CDE-8D43-B585-6DF4C73C5F43}">
      <dgm:prSet/>
      <dgm:spPr/>
      <dgm:t>
        <a:bodyPr/>
        <a:lstStyle/>
        <a:p>
          <a:endParaRPr lang="en-US"/>
        </a:p>
      </dgm:t>
    </dgm:pt>
    <dgm:pt modelId="{BBCCE9F8-70EC-6A45-94D9-4C0A1D18D192}" type="sibTrans" cxnId="{94CB9CB3-8CDE-8D43-B585-6DF4C73C5F43}">
      <dgm:prSet/>
      <dgm:spPr/>
      <dgm:t>
        <a:bodyPr/>
        <a:lstStyle/>
        <a:p>
          <a:endParaRPr lang="en-US"/>
        </a:p>
      </dgm:t>
    </dgm:pt>
    <dgm:pt modelId="{DB045898-157E-6148-8C77-A2CB0B5A3FA6}">
      <dgm:prSet/>
      <dgm:spPr/>
      <dgm:t>
        <a:bodyPr/>
        <a:lstStyle/>
        <a:p>
          <a:r>
            <a:rPr lang="en-US" dirty="0"/>
            <a:t>Use confidence intervals to determine which coefficients are important predictors. </a:t>
          </a:r>
        </a:p>
      </dgm:t>
    </dgm:pt>
    <dgm:pt modelId="{677C6A3B-3482-1B4E-B445-FB7EB4647933}" type="parTrans" cxnId="{80047FC9-0024-804D-B10C-AA612D6C2440}">
      <dgm:prSet/>
      <dgm:spPr/>
      <dgm:t>
        <a:bodyPr/>
        <a:lstStyle/>
        <a:p>
          <a:endParaRPr lang="en-US"/>
        </a:p>
      </dgm:t>
    </dgm:pt>
    <dgm:pt modelId="{B8CE1ABD-A9C8-B043-B6B1-B6125B4C0CD6}" type="sibTrans" cxnId="{80047FC9-0024-804D-B10C-AA612D6C2440}">
      <dgm:prSet/>
      <dgm:spPr/>
      <dgm:t>
        <a:bodyPr/>
        <a:lstStyle/>
        <a:p>
          <a:endParaRPr lang="en-US"/>
        </a:p>
      </dgm:t>
    </dgm:pt>
    <dgm:pt modelId="{42320E32-4776-544B-A03A-CE7768B04F56}">
      <dgm:prSet/>
      <dgm:spPr/>
      <dgm:t>
        <a:bodyPr/>
        <a:lstStyle/>
        <a:p>
          <a:r>
            <a:rPr lang="en-US" dirty="0"/>
            <a:t>Note </a:t>
          </a:r>
          <a:r>
            <a:rPr lang="mr-IN" dirty="0"/>
            <a:t>–</a:t>
          </a:r>
          <a:r>
            <a:rPr lang="en-US" dirty="0"/>
            <a:t> not appropriate for most GLMM’s. </a:t>
          </a:r>
        </a:p>
      </dgm:t>
    </dgm:pt>
    <dgm:pt modelId="{F67802FC-47C9-7B46-877E-F08ADDB58FDD}" type="parTrans" cxnId="{70640F00-6717-F443-B79C-29A557B1CC01}">
      <dgm:prSet/>
      <dgm:spPr/>
      <dgm:t>
        <a:bodyPr/>
        <a:lstStyle/>
        <a:p>
          <a:endParaRPr lang="en-US"/>
        </a:p>
      </dgm:t>
    </dgm:pt>
    <dgm:pt modelId="{45B6E255-CD59-6B4E-8981-89D84A82D9B3}" type="sibTrans" cxnId="{70640F00-6717-F443-B79C-29A557B1CC01}">
      <dgm:prSet/>
      <dgm:spPr/>
      <dgm:t>
        <a:bodyPr/>
        <a:lstStyle/>
        <a:p>
          <a:endParaRPr lang="en-US"/>
        </a:p>
      </dgm:t>
    </dgm:pt>
    <dgm:pt modelId="{A2748441-85A5-BE42-A437-EE6CC8B4D801}">
      <dgm:prSet/>
      <dgm:spPr/>
      <dgm:t>
        <a:bodyPr/>
        <a:lstStyle/>
        <a:p>
          <a:r>
            <a:rPr lang="en-US" dirty="0"/>
            <a:t>Get a p-value describing which model fits best. </a:t>
          </a:r>
        </a:p>
      </dgm:t>
    </dgm:pt>
    <dgm:pt modelId="{04C3E5C8-A903-2845-8B34-3CDAE334D1F7}" type="parTrans" cxnId="{1F445C45-B7A7-584C-82CB-2401864CECB6}">
      <dgm:prSet/>
      <dgm:spPr/>
      <dgm:t>
        <a:bodyPr/>
        <a:lstStyle/>
        <a:p>
          <a:endParaRPr lang="en-US"/>
        </a:p>
      </dgm:t>
    </dgm:pt>
    <dgm:pt modelId="{F7107D70-FCF4-6E42-BBA6-076AAAE3F25F}" type="sibTrans" cxnId="{1F445C45-B7A7-584C-82CB-2401864CECB6}">
      <dgm:prSet/>
      <dgm:spPr/>
      <dgm:t>
        <a:bodyPr/>
        <a:lstStyle/>
        <a:p>
          <a:endParaRPr lang="en-US"/>
        </a:p>
      </dgm:t>
    </dgm:pt>
    <dgm:pt modelId="{8B9CC013-18D8-3D4E-970A-7498A0CE0898}">
      <dgm:prSet/>
      <dgm:spPr/>
      <dgm:t>
        <a:bodyPr/>
        <a:lstStyle/>
        <a:p>
          <a:r>
            <a:rPr lang="en-US" dirty="0"/>
            <a:t>Discuss the variables that are included in best fitting model. You do not get a p-value as output. And it’s difficult to identify differences between levels of a factor. </a:t>
          </a:r>
        </a:p>
      </dgm:t>
    </dgm:pt>
    <dgm:pt modelId="{C15694AC-0D35-B241-9FA7-1C65F5F40DD9}" type="parTrans" cxnId="{5035B8F6-2702-D544-9697-3611B1649007}">
      <dgm:prSet/>
      <dgm:spPr/>
      <dgm:t>
        <a:bodyPr/>
        <a:lstStyle/>
        <a:p>
          <a:endParaRPr lang="en-US"/>
        </a:p>
      </dgm:t>
    </dgm:pt>
    <dgm:pt modelId="{86FE2B50-CE6B-7F4D-886C-6F725EE3861F}" type="sibTrans" cxnId="{5035B8F6-2702-D544-9697-3611B1649007}">
      <dgm:prSet/>
      <dgm:spPr/>
      <dgm:t>
        <a:bodyPr/>
        <a:lstStyle/>
        <a:p>
          <a:endParaRPr lang="en-US"/>
        </a:p>
      </dgm:t>
    </dgm:pt>
    <dgm:pt modelId="{76033E56-A4A1-C345-8DAE-8B5DC35F589D}">
      <dgm:prSet phldrT="[Text]"/>
      <dgm:spPr/>
      <dgm:t>
        <a:bodyPr/>
        <a:lstStyle/>
        <a:p>
          <a:r>
            <a:rPr lang="en-US" dirty="0"/>
            <a:t>Fit full model; sequentially remove non-significant interactions then main effects until all remaining variables are significant. </a:t>
          </a:r>
        </a:p>
      </dgm:t>
    </dgm:pt>
    <dgm:pt modelId="{FA219166-EFB2-3448-99B3-6A70DAA27885}" type="parTrans" cxnId="{A841E7FF-11D1-044E-A0CF-B806F2895840}">
      <dgm:prSet/>
      <dgm:spPr/>
      <dgm:t>
        <a:bodyPr/>
        <a:lstStyle/>
        <a:p>
          <a:endParaRPr lang="en-US"/>
        </a:p>
      </dgm:t>
    </dgm:pt>
    <dgm:pt modelId="{6D9A9A5F-2BD1-144B-BB23-FED87CA11834}" type="sibTrans" cxnId="{A841E7FF-11D1-044E-A0CF-B806F2895840}">
      <dgm:prSet/>
      <dgm:spPr/>
      <dgm:t>
        <a:bodyPr/>
        <a:lstStyle/>
        <a:p>
          <a:endParaRPr lang="en-US"/>
        </a:p>
      </dgm:t>
    </dgm:pt>
    <dgm:pt modelId="{7AF594C1-1AAE-374C-BC8F-6285EE5735B6}">
      <dgm:prSet/>
      <dgm:spPr/>
      <dgm:t>
        <a:bodyPr/>
        <a:lstStyle/>
        <a:p>
          <a:r>
            <a:rPr lang="en-US" dirty="0"/>
            <a:t>Interpret main effects, interactions, and simple effects when necessary.</a:t>
          </a:r>
        </a:p>
      </dgm:t>
    </dgm:pt>
    <dgm:pt modelId="{CA497D31-CD65-4F42-AA04-F106EA6EF713}" type="parTrans" cxnId="{B6B4043D-CAC3-8142-80F2-E0532EBE5242}">
      <dgm:prSet/>
      <dgm:spPr/>
      <dgm:t>
        <a:bodyPr/>
        <a:lstStyle/>
        <a:p>
          <a:endParaRPr lang="en-US"/>
        </a:p>
      </dgm:t>
    </dgm:pt>
    <dgm:pt modelId="{D209DAFE-FEE7-B942-9B60-A9E113F33867}" type="sibTrans" cxnId="{B6B4043D-CAC3-8142-80F2-E0532EBE5242}">
      <dgm:prSet/>
      <dgm:spPr/>
      <dgm:t>
        <a:bodyPr/>
        <a:lstStyle/>
        <a:p>
          <a:endParaRPr lang="en-US"/>
        </a:p>
      </dgm:t>
    </dgm:pt>
    <dgm:pt modelId="{D438B973-5F2D-A24F-84F0-1E7B3A0EF858}">
      <dgm:prSet/>
      <dgm:spPr/>
      <dgm:t>
        <a:bodyPr/>
        <a:lstStyle/>
        <a:p>
          <a:r>
            <a:rPr lang="en-US" dirty="0"/>
            <a:t>Use </a:t>
          </a:r>
          <a:r>
            <a:rPr lang="en-US" dirty="0" err="1"/>
            <a:t>emmeans</a:t>
          </a:r>
          <a:r>
            <a:rPr lang="en-US" dirty="0"/>
            <a:t> or </a:t>
          </a:r>
          <a:r>
            <a:rPr lang="en-US" dirty="0" err="1"/>
            <a:t>glht</a:t>
          </a:r>
          <a:r>
            <a:rPr lang="en-US" dirty="0"/>
            <a:t> to determine significance between levels and get a p-value.  </a:t>
          </a:r>
        </a:p>
      </dgm:t>
    </dgm:pt>
    <dgm:pt modelId="{B8D6DE32-420E-CF41-9D28-321717679F97}" type="parTrans" cxnId="{45D0A79E-90DE-3D48-A5F3-E6A9FE633B3B}">
      <dgm:prSet/>
      <dgm:spPr/>
      <dgm:t>
        <a:bodyPr/>
        <a:lstStyle/>
        <a:p>
          <a:endParaRPr lang="en-US"/>
        </a:p>
      </dgm:t>
    </dgm:pt>
    <dgm:pt modelId="{31E6556D-F851-1A41-A38A-5D769AA952AD}" type="sibTrans" cxnId="{45D0A79E-90DE-3D48-A5F3-E6A9FE633B3B}">
      <dgm:prSet/>
      <dgm:spPr/>
      <dgm:t>
        <a:bodyPr/>
        <a:lstStyle/>
        <a:p>
          <a:endParaRPr lang="en-US"/>
        </a:p>
      </dgm:t>
    </dgm:pt>
    <dgm:pt modelId="{E22BB8CC-A760-014E-A5FB-D594FD306039}">
      <dgm:prSet phldrT="[Text]"/>
      <dgm:spPr/>
      <dgm:t>
        <a:bodyPr/>
        <a:lstStyle/>
        <a:p>
          <a:r>
            <a:rPr lang="en-US"/>
            <a:t>Discuss the variables that are included in best fitting model. You do not get a p-value as output. And it’s difficult to identify differences between levels of a factor. </a:t>
          </a:r>
          <a:endParaRPr lang="en-US" dirty="0"/>
        </a:p>
      </dgm:t>
    </dgm:pt>
    <dgm:pt modelId="{B5611D36-D04D-9149-BCD8-94CF705E368A}" type="parTrans" cxnId="{2455878C-4FDA-C549-98AC-ACA3AAA05316}">
      <dgm:prSet/>
      <dgm:spPr/>
      <dgm:t>
        <a:bodyPr/>
        <a:lstStyle/>
        <a:p>
          <a:endParaRPr lang="en-US"/>
        </a:p>
      </dgm:t>
    </dgm:pt>
    <dgm:pt modelId="{833F86D1-5181-2541-B778-2BE0F0312643}" type="sibTrans" cxnId="{2455878C-4FDA-C549-98AC-ACA3AAA05316}">
      <dgm:prSet/>
      <dgm:spPr/>
      <dgm:t>
        <a:bodyPr/>
        <a:lstStyle/>
        <a:p>
          <a:endParaRPr lang="en-US"/>
        </a:p>
      </dgm:t>
    </dgm:pt>
    <dgm:pt modelId="{FF4A5B85-06F3-9540-A256-B3259ECD64CA}">
      <dgm:prSet/>
      <dgm:spPr/>
      <dgm:t>
        <a:bodyPr/>
        <a:lstStyle/>
        <a:p>
          <a:r>
            <a:rPr lang="en-US"/>
            <a:t>Discuss the variables that are included in best fitting model. You do not get a p-value as output. And it’s difficult to identify differences between levels of a factor.  </a:t>
          </a:r>
          <a:endParaRPr lang="en-US" dirty="0"/>
        </a:p>
      </dgm:t>
    </dgm:pt>
    <dgm:pt modelId="{3E1FAD9A-1D42-1843-9755-60083C1741D9}" type="parTrans" cxnId="{B6A98FAB-CAFB-CB4E-9D46-F44BE6F8A724}">
      <dgm:prSet/>
      <dgm:spPr/>
      <dgm:t>
        <a:bodyPr/>
        <a:lstStyle/>
        <a:p>
          <a:endParaRPr lang="en-US"/>
        </a:p>
      </dgm:t>
    </dgm:pt>
    <dgm:pt modelId="{B7B2B169-EBEC-1649-834F-129054B01FF0}" type="sibTrans" cxnId="{B6A98FAB-CAFB-CB4E-9D46-F44BE6F8A724}">
      <dgm:prSet/>
      <dgm:spPr/>
      <dgm:t>
        <a:bodyPr/>
        <a:lstStyle/>
        <a:p>
          <a:endParaRPr lang="en-US"/>
        </a:p>
      </dgm:t>
    </dgm:pt>
    <dgm:pt modelId="{03D9C166-6104-FB4C-AE9D-C52106225537}" type="pres">
      <dgm:prSet presAssocID="{8DE0AE3D-8243-5744-AE82-88669811FD6B}" presName="diagram" presStyleCnt="0">
        <dgm:presLayoutVars>
          <dgm:chPref val="1"/>
          <dgm:dir/>
          <dgm:animOne val="branch"/>
          <dgm:animLvl val="lvl"/>
          <dgm:resizeHandles val="exact"/>
        </dgm:presLayoutVars>
      </dgm:prSet>
      <dgm:spPr/>
    </dgm:pt>
    <dgm:pt modelId="{0C294CBD-12E3-D64F-A2FE-70AB6872C2BE}" type="pres">
      <dgm:prSet presAssocID="{94572469-9D3A-7F40-AA8A-2B80D7279D99}" presName="root1" presStyleCnt="0"/>
      <dgm:spPr/>
    </dgm:pt>
    <dgm:pt modelId="{F60BB724-0988-AC4B-9AEE-34263CDF2CB4}" type="pres">
      <dgm:prSet presAssocID="{94572469-9D3A-7F40-AA8A-2B80D7279D99}" presName="LevelOneTextNode" presStyleLbl="node0" presStyleIdx="0" presStyleCnt="1" custLinFactNeighborX="-382" custLinFactNeighborY="-99220">
        <dgm:presLayoutVars>
          <dgm:chPref val="3"/>
        </dgm:presLayoutVars>
      </dgm:prSet>
      <dgm:spPr/>
    </dgm:pt>
    <dgm:pt modelId="{9C380DE9-774D-0F45-92F0-4E229F46E1A5}" type="pres">
      <dgm:prSet presAssocID="{94572469-9D3A-7F40-AA8A-2B80D7279D99}" presName="level2hierChild" presStyleCnt="0"/>
      <dgm:spPr/>
    </dgm:pt>
    <dgm:pt modelId="{DCD1D183-5E1D-294E-A03E-629574FCAE0F}" type="pres">
      <dgm:prSet presAssocID="{E53F960A-A032-D946-9B8D-CE1A82176CD6}" presName="conn2-1" presStyleLbl="parChTrans1D2" presStyleIdx="0" presStyleCnt="3"/>
      <dgm:spPr/>
    </dgm:pt>
    <dgm:pt modelId="{E40B0977-229D-DB44-9A03-DAF7CE4084D3}" type="pres">
      <dgm:prSet presAssocID="{E53F960A-A032-D946-9B8D-CE1A82176CD6}" presName="connTx" presStyleLbl="parChTrans1D2" presStyleIdx="0" presStyleCnt="3"/>
      <dgm:spPr/>
    </dgm:pt>
    <dgm:pt modelId="{4428DEA1-B522-2246-A610-F1273058CA39}" type="pres">
      <dgm:prSet presAssocID="{367DEEE2-F49B-7D47-9597-DB8EF23256CE}" presName="root2" presStyleCnt="0"/>
      <dgm:spPr/>
    </dgm:pt>
    <dgm:pt modelId="{F4B55808-66D9-314C-ADDB-4D262A421E59}" type="pres">
      <dgm:prSet presAssocID="{367DEEE2-F49B-7D47-9597-DB8EF23256CE}" presName="LevelTwoTextNode" presStyleLbl="node2" presStyleIdx="0" presStyleCnt="3">
        <dgm:presLayoutVars>
          <dgm:chPref val="3"/>
        </dgm:presLayoutVars>
      </dgm:prSet>
      <dgm:spPr/>
    </dgm:pt>
    <dgm:pt modelId="{A57B6476-7BC9-5645-8295-FAA89BA720C6}" type="pres">
      <dgm:prSet presAssocID="{367DEEE2-F49B-7D47-9597-DB8EF23256CE}" presName="level3hierChild" presStyleCnt="0"/>
      <dgm:spPr/>
    </dgm:pt>
    <dgm:pt modelId="{43EF4DCC-53AF-FA4F-B6C2-0382EC1F53AC}" type="pres">
      <dgm:prSet presAssocID="{FA219166-EFB2-3448-99B3-6A70DAA27885}" presName="conn2-1" presStyleLbl="parChTrans1D3" presStyleIdx="0" presStyleCnt="6"/>
      <dgm:spPr/>
    </dgm:pt>
    <dgm:pt modelId="{E00B43DA-5BC6-0F46-BC84-0EAC90448E3B}" type="pres">
      <dgm:prSet presAssocID="{FA219166-EFB2-3448-99B3-6A70DAA27885}" presName="connTx" presStyleLbl="parChTrans1D3" presStyleIdx="0" presStyleCnt="6"/>
      <dgm:spPr/>
    </dgm:pt>
    <dgm:pt modelId="{D8B5BF44-C902-3446-8CAB-D841CCE0F1A8}" type="pres">
      <dgm:prSet presAssocID="{76033E56-A4A1-C345-8DAE-8B5DC35F589D}" presName="root2" presStyleCnt="0"/>
      <dgm:spPr/>
    </dgm:pt>
    <dgm:pt modelId="{9709B544-FD77-F441-825A-07542FAAEE08}" type="pres">
      <dgm:prSet presAssocID="{76033E56-A4A1-C345-8DAE-8B5DC35F589D}" presName="LevelTwoTextNode" presStyleLbl="node3" presStyleIdx="0" presStyleCnt="6">
        <dgm:presLayoutVars>
          <dgm:chPref val="3"/>
        </dgm:presLayoutVars>
      </dgm:prSet>
      <dgm:spPr/>
    </dgm:pt>
    <dgm:pt modelId="{6560EA33-1A0F-274D-8D81-DAA4197EF4AC}" type="pres">
      <dgm:prSet presAssocID="{76033E56-A4A1-C345-8DAE-8B5DC35F589D}" presName="level3hierChild" presStyleCnt="0"/>
      <dgm:spPr/>
    </dgm:pt>
    <dgm:pt modelId="{54C87AEF-33A7-574F-A7A8-A4A94C780261}" type="pres">
      <dgm:prSet presAssocID="{CA497D31-CD65-4F42-AA04-F106EA6EF713}" presName="conn2-1" presStyleLbl="parChTrans1D4" presStyleIdx="0" presStyleCnt="10"/>
      <dgm:spPr/>
    </dgm:pt>
    <dgm:pt modelId="{3EAA86E6-3A7E-B747-B1DF-BBC8D9722E7F}" type="pres">
      <dgm:prSet presAssocID="{CA497D31-CD65-4F42-AA04-F106EA6EF713}" presName="connTx" presStyleLbl="parChTrans1D4" presStyleIdx="0" presStyleCnt="10"/>
      <dgm:spPr/>
    </dgm:pt>
    <dgm:pt modelId="{81DA1843-256B-2B48-9DB9-141ADB0EB5A8}" type="pres">
      <dgm:prSet presAssocID="{7AF594C1-1AAE-374C-BC8F-6285EE5735B6}" presName="root2" presStyleCnt="0"/>
      <dgm:spPr/>
    </dgm:pt>
    <dgm:pt modelId="{B2AE014A-AA61-6147-8CCE-850D12CD27EE}" type="pres">
      <dgm:prSet presAssocID="{7AF594C1-1AAE-374C-BC8F-6285EE5735B6}" presName="LevelTwoTextNode" presStyleLbl="node4" presStyleIdx="0" presStyleCnt="10">
        <dgm:presLayoutVars>
          <dgm:chPref val="3"/>
        </dgm:presLayoutVars>
      </dgm:prSet>
      <dgm:spPr/>
    </dgm:pt>
    <dgm:pt modelId="{CE6AE7ED-7377-2C45-B082-87CF1280D7B0}" type="pres">
      <dgm:prSet presAssocID="{7AF594C1-1AAE-374C-BC8F-6285EE5735B6}" presName="level3hierChild" presStyleCnt="0"/>
      <dgm:spPr/>
    </dgm:pt>
    <dgm:pt modelId="{3115419D-F63F-9F48-B284-9BCAA5E07C22}" type="pres">
      <dgm:prSet presAssocID="{B8D6DE32-420E-CF41-9D28-321717679F97}" presName="conn2-1" presStyleLbl="parChTrans1D4" presStyleIdx="1" presStyleCnt="10"/>
      <dgm:spPr/>
    </dgm:pt>
    <dgm:pt modelId="{AA2438D6-0C4E-C740-9EF2-57FF80BF28E1}" type="pres">
      <dgm:prSet presAssocID="{B8D6DE32-420E-CF41-9D28-321717679F97}" presName="connTx" presStyleLbl="parChTrans1D4" presStyleIdx="1" presStyleCnt="10"/>
      <dgm:spPr/>
    </dgm:pt>
    <dgm:pt modelId="{8DA5AEB6-AA18-DD48-99E3-BE4665DE656F}" type="pres">
      <dgm:prSet presAssocID="{D438B973-5F2D-A24F-84F0-1E7B3A0EF858}" presName="root2" presStyleCnt="0"/>
      <dgm:spPr/>
    </dgm:pt>
    <dgm:pt modelId="{8C427B80-5BAE-5F4F-8CAD-6757D59BD238}" type="pres">
      <dgm:prSet presAssocID="{D438B973-5F2D-A24F-84F0-1E7B3A0EF858}" presName="LevelTwoTextNode" presStyleLbl="node4" presStyleIdx="1" presStyleCnt="10">
        <dgm:presLayoutVars>
          <dgm:chPref val="3"/>
        </dgm:presLayoutVars>
      </dgm:prSet>
      <dgm:spPr/>
    </dgm:pt>
    <dgm:pt modelId="{7FC50C66-E90D-A046-9EFD-CD4D530F88B8}" type="pres">
      <dgm:prSet presAssocID="{D438B973-5F2D-A24F-84F0-1E7B3A0EF858}" presName="level3hierChild" presStyleCnt="0"/>
      <dgm:spPr/>
    </dgm:pt>
    <dgm:pt modelId="{FC177C59-7E0C-854B-80E5-55EC49A55BCB}" type="pres">
      <dgm:prSet presAssocID="{132767A0-D7F4-3E4E-928F-8AA979F6EA6A}" presName="conn2-1" presStyleLbl="parChTrans1D3" presStyleIdx="1" presStyleCnt="6"/>
      <dgm:spPr/>
    </dgm:pt>
    <dgm:pt modelId="{0337385F-CD84-BC45-BFCB-9CA210880138}" type="pres">
      <dgm:prSet presAssocID="{132767A0-D7F4-3E4E-928F-8AA979F6EA6A}" presName="connTx" presStyleLbl="parChTrans1D3" presStyleIdx="1" presStyleCnt="6"/>
      <dgm:spPr/>
    </dgm:pt>
    <dgm:pt modelId="{46556A5D-DB10-B14E-A81D-D6B69F97E1EB}" type="pres">
      <dgm:prSet presAssocID="{B5A6A716-F664-1E4A-81A6-526540B29E7A}" presName="root2" presStyleCnt="0"/>
      <dgm:spPr/>
    </dgm:pt>
    <dgm:pt modelId="{1981B657-D9DD-9C42-B88F-12BE2B38F2DC}" type="pres">
      <dgm:prSet presAssocID="{B5A6A716-F664-1E4A-81A6-526540B29E7A}" presName="LevelTwoTextNode" presStyleLbl="node3" presStyleIdx="1" presStyleCnt="6">
        <dgm:presLayoutVars>
          <dgm:chPref val="3"/>
        </dgm:presLayoutVars>
      </dgm:prSet>
      <dgm:spPr/>
    </dgm:pt>
    <dgm:pt modelId="{455F4542-0BF0-564D-BA86-3A3676A0D396}" type="pres">
      <dgm:prSet presAssocID="{B5A6A716-F664-1E4A-81A6-526540B29E7A}" presName="level3hierChild" presStyleCnt="0"/>
      <dgm:spPr/>
    </dgm:pt>
    <dgm:pt modelId="{094CF964-E528-934E-A3D0-C8B6CB29EEE2}" type="pres">
      <dgm:prSet presAssocID="{FB9C798C-6C7B-C24E-B03A-61105CE8CCE0}" presName="conn2-1" presStyleLbl="parChTrans1D4" presStyleIdx="2" presStyleCnt="10"/>
      <dgm:spPr/>
    </dgm:pt>
    <dgm:pt modelId="{0AE45D4F-265E-A042-8F39-13E850E29CCF}" type="pres">
      <dgm:prSet presAssocID="{FB9C798C-6C7B-C24E-B03A-61105CE8CCE0}" presName="connTx" presStyleLbl="parChTrans1D4" presStyleIdx="2" presStyleCnt="10"/>
      <dgm:spPr/>
    </dgm:pt>
    <dgm:pt modelId="{89C228E3-1E34-9F40-BC38-DDDDF98CE6A9}" type="pres">
      <dgm:prSet presAssocID="{3C2AA46A-97AC-614F-833C-46D946D6767F}" presName="root2" presStyleCnt="0"/>
      <dgm:spPr/>
    </dgm:pt>
    <dgm:pt modelId="{5098BB29-9B77-9043-97E7-8CB46AED8BB1}" type="pres">
      <dgm:prSet presAssocID="{3C2AA46A-97AC-614F-833C-46D946D6767F}" presName="LevelTwoTextNode" presStyleLbl="node4" presStyleIdx="2" presStyleCnt="10">
        <dgm:presLayoutVars>
          <dgm:chPref val="3"/>
        </dgm:presLayoutVars>
      </dgm:prSet>
      <dgm:spPr/>
    </dgm:pt>
    <dgm:pt modelId="{EED7AA6C-FBBF-1347-9927-FA6592186A4B}" type="pres">
      <dgm:prSet presAssocID="{3C2AA46A-97AC-614F-833C-46D946D6767F}" presName="level3hierChild" presStyleCnt="0"/>
      <dgm:spPr/>
    </dgm:pt>
    <dgm:pt modelId="{0FB571A8-B3E0-3B41-897E-C852E5380E55}" type="pres">
      <dgm:prSet presAssocID="{60F16C97-57E4-3A47-B61C-EC799EA6533F}" presName="conn2-1" presStyleLbl="parChTrans1D4" presStyleIdx="3" presStyleCnt="10"/>
      <dgm:spPr/>
    </dgm:pt>
    <dgm:pt modelId="{560E530A-6C18-3940-A599-BE0A264C426D}" type="pres">
      <dgm:prSet presAssocID="{60F16C97-57E4-3A47-B61C-EC799EA6533F}" presName="connTx" presStyleLbl="parChTrans1D4" presStyleIdx="3" presStyleCnt="10"/>
      <dgm:spPr/>
    </dgm:pt>
    <dgm:pt modelId="{29697E52-B0B2-6C43-95E8-FC81F86744D6}" type="pres">
      <dgm:prSet presAssocID="{DEAD6330-6EE0-A54B-B0C0-3DAEFFC36868}" presName="root2" presStyleCnt="0"/>
      <dgm:spPr/>
    </dgm:pt>
    <dgm:pt modelId="{45C93A22-0C0B-3C4F-9E27-9F93F70EC336}" type="pres">
      <dgm:prSet presAssocID="{DEAD6330-6EE0-A54B-B0C0-3DAEFFC36868}" presName="LevelTwoTextNode" presStyleLbl="node4" presStyleIdx="3" presStyleCnt="10">
        <dgm:presLayoutVars>
          <dgm:chPref val="3"/>
        </dgm:presLayoutVars>
      </dgm:prSet>
      <dgm:spPr/>
    </dgm:pt>
    <dgm:pt modelId="{66CE2861-5D49-6448-8710-C21C0B1D8587}" type="pres">
      <dgm:prSet presAssocID="{DEAD6330-6EE0-A54B-B0C0-3DAEFFC36868}" presName="level3hierChild" presStyleCnt="0"/>
      <dgm:spPr/>
    </dgm:pt>
    <dgm:pt modelId="{19316004-00E0-9841-898D-0E26E9338C81}" type="pres">
      <dgm:prSet presAssocID="{677C6A3B-3482-1B4E-B445-FB7EB4647933}" presName="conn2-1" presStyleLbl="parChTrans1D4" presStyleIdx="4" presStyleCnt="10"/>
      <dgm:spPr/>
    </dgm:pt>
    <dgm:pt modelId="{361CDB76-BE91-074C-930A-9E30CECDFAE1}" type="pres">
      <dgm:prSet presAssocID="{677C6A3B-3482-1B4E-B445-FB7EB4647933}" presName="connTx" presStyleLbl="parChTrans1D4" presStyleIdx="4" presStyleCnt="10"/>
      <dgm:spPr/>
    </dgm:pt>
    <dgm:pt modelId="{80359EED-E477-7F4C-9712-B203B6F18C82}" type="pres">
      <dgm:prSet presAssocID="{DB045898-157E-6148-8C77-A2CB0B5A3FA6}" presName="root2" presStyleCnt="0"/>
      <dgm:spPr/>
    </dgm:pt>
    <dgm:pt modelId="{03A5239D-DC99-2D40-99F6-863189C54B30}" type="pres">
      <dgm:prSet presAssocID="{DB045898-157E-6148-8C77-A2CB0B5A3FA6}" presName="LevelTwoTextNode" presStyleLbl="node4" presStyleIdx="4" presStyleCnt="10">
        <dgm:presLayoutVars>
          <dgm:chPref val="3"/>
        </dgm:presLayoutVars>
      </dgm:prSet>
      <dgm:spPr/>
    </dgm:pt>
    <dgm:pt modelId="{84885B71-3F47-744D-A896-F06238813DA0}" type="pres">
      <dgm:prSet presAssocID="{DB045898-157E-6148-8C77-A2CB0B5A3FA6}" presName="level3hierChild" presStyleCnt="0"/>
      <dgm:spPr/>
    </dgm:pt>
    <dgm:pt modelId="{EE8B56F5-CFBB-A649-9052-7E47F19003D2}" type="pres">
      <dgm:prSet presAssocID="{CE8A4C78-D0CD-774B-AD42-94211BFE1697}" presName="conn2-1" presStyleLbl="parChTrans1D3" presStyleIdx="2" presStyleCnt="6"/>
      <dgm:spPr/>
    </dgm:pt>
    <dgm:pt modelId="{3AF9998B-E082-9647-9293-6DF74D6E5B5A}" type="pres">
      <dgm:prSet presAssocID="{CE8A4C78-D0CD-774B-AD42-94211BFE1697}" presName="connTx" presStyleLbl="parChTrans1D3" presStyleIdx="2" presStyleCnt="6"/>
      <dgm:spPr/>
    </dgm:pt>
    <dgm:pt modelId="{6D30BD45-A15F-4F44-8E13-590F8ACF21D7}" type="pres">
      <dgm:prSet presAssocID="{1D6E0679-0ACE-6E48-842C-7DC629BCA2D3}" presName="root2" presStyleCnt="0"/>
      <dgm:spPr/>
    </dgm:pt>
    <dgm:pt modelId="{90E88C97-0490-4A41-9084-BFD7F311D3BD}" type="pres">
      <dgm:prSet presAssocID="{1D6E0679-0ACE-6E48-842C-7DC629BCA2D3}" presName="LevelTwoTextNode" presStyleLbl="node3" presStyleIdx="2" presStyleCnt="6">
        <dgm:presLayoutVars>
          <dgm:chPref val="3"/>
        </dgm:presLayoutVars>
      </dgm:prSet>
      <dgm:spPr/>
    </dgm:pt>
    <dgm:pt modelId="{468FBDE8-5EF8-E640-8CC3-DF5BD8428131}" type="pres">
      <dgm:prSet presAssocID="{1D6E0679-0ACE-6E48-842C-7DC629BCA2D3}" presName="level3hierChild" presStyleCnt="0"/>
      <dgm:spPr/>
    </dgm:pt>
    <dgm:pt modelId="{9E2C427F-FD12-4A40-8B3E-9C91108BEFB8}" type="pres">
      <dgm:prSet presAssocID="{F67802FC-47C9-7B46-877E-F08ADDB58FDD}" presName="conn2-1" presStyleLbl="parChTrans1D4" presStyleIdx="5" presStyleCnt="10"/>
      <dgm:spPr/>
    </dgm:pt>
    <dgm:pt modelId="{2CCD02CF-D62E-8844-80B7-53F6D7F5E279}" type="pres">
      <dgm:prSet presAssocID="{F67802FC-47C9-7B46-877E-F08ADDB58FDD}" presName="connTx" presStyleLbl="parChTrans1D4" presStyleIdx="5" presStyleCnt="10"/>
      <dgm:spPr/>
    </dgm:pt>
    <dgm:pt modelId="{631E9659-2CA9-184F-A1ED-5687AEDCA606}" type="pres">
      <dgm:prSet presAssocID="{42320E32-4776-544B-A03A-CE7768B04F56}" presName="root2" presStyleCnt="0"/>
      <dgm:spPr/>
    </dgm:pt>
    <dgm:pt modelId="{81D0B23E-622B-FE43-B2C0-292A3288C7A8}" type="pres">
      <dgm:prSet presAssocID="{42320E32-4776-544B-A03A-CE7768B04F56}" presName="LevelTwoTextNode" presStyleLbl="node4" presStyleIdx="5" presStyleCnt="10">
        <dgm:presLayoutVars>
          <dgm:chPref val="3"/>
        </dgm:presLayoutVars>
      </dgm:prSet>
      <dgm:spPr/>
    </dgm:pt>
    <dgm:pt modelId="{2114CD81-5717-2547-81E8-45202B7A443E}" type="pres">
      <dgm:prSet presAssocID="{42320E32-4776-544B-A03A-CE7768B04F56}" presName="level3hierChild" presStyleCnt="0"/>
      <dgm:spPr/>
    </dgm:pt>
    <dgm:pt modelId="{E24E6B14-0C47-EA49-B447-C1A9CDDC4AAF}" type="pres">
      <dgm:prSet presAssocID="{04C3E5C8-A903-2845-8B34-3CDAE334D1F7}" presName="conn2-1" presStyleLbl="parChTrans1D4" presStyleIdx="6" presStyleCnt="10"/>
      <dgm:spPr/>
    </dgm:pt>
    <dgm:pt modelId="{3CB8A72D-1EC2-1C4A-9762-613AB2CED595}" type="pres">
      <dgm:prSet presAssocID="{04C3E5C8-A903-2845-8B34-3CDAE334D1F7}" presName="connTx" presStyleLbl="parChTrans1D4" presStyleIdx="6" presStyleCnt="10"/>
      <dgm:spPr/>
    </dgm:pt>
    <dgm:pt modelId="{BC9CFF38-4202-464D-A35D-0034C92DA25D}" type="pres">
      <dgm:prSet presAssocID="{A2748441-85A5-BE42-A437-EE6CC8B4D801}" presName="root2" presStyleCnt="0"/>
      <dgm:spPr/>
    </dgm:pt>
    <dgm:pt modelId="{ECB91306-2CE2-074E-BF46-9AD00B600AA9}" type="pres">
      <dgm:prSet presAssocID="{A2748441-85A5-BE42-A437-EE6CC8B4D801}" presName="LevelTwoTextNode" presStyleLbl="node4" presStyleIdx="6" presStyleCnt="10">
        <dgm:presLayoutVars>
          <dgm:chPref val="3"/>
        </dgm:presLayoutVars>
      </dgm:prSet>
      <dgm:spPr/>
    </dgm:pt>
    <dgm:pt modelId="{27DF17F3-BA9B-0946-ADA1-5B1338B651C4}" type="pres">
      <dgm:prSet presAssocID="{A2748441-85A5-BE42-A437-EE6CC8B4D801}" presName="level3hierChild" presStyleCnt="0"/>
      <dgm:spPr/>
    </dgm:pt>
    <dgm:pt modelId="{97EEADB9-2E14-3840-8B99-C18EF396B3A3}" type="pres">
      <dgm:prSet presAssocID="{146D356C-61A0-BA4B-86B3-CB4CB3B01338}" presName="conn2-1" presStyleLbl="parChTrans1D3" presStyleIdx="3" presStyleCnt="6"/>
      <dgm:spPr/>
    </dgm:pt>
    <dgm:pt modelId="{B03B620C-8C6E-3E43-B63D-1BA0F2DF0F06}" type="pres">
      <dgm:prSet presAssocID="{146D356C-61A0-BA4B-86B3-CB4CB3B01338}" presName="connTx" presStyleLbl="parChTrans1D3" presStyleIdx="3" presStyleCnt="6"/>
      <dgm:spPr/>
    </dgm:pt>
    <dgm:pt modelId="{E834F167-CDC0-6A40-89DD-BFC65AC5459E}" type="pres">
      <dgm:prSet presAssocID="{A371EF00-D67B-854D-9B10-8CAE3B03F3DF}" presName="root2" presStyleCnt="0"/>
      <dgm:spPr/>
    </dgm:pt>
    <dgm:pt modelId="{DA1BABDF-BBAC-AB4B-A2B7-434E2A05EAE3}" type="pres">
      <dgm:prSet presAssocID="{A371EF00-D67B-854D-9B10-8CAE3B03F3DF}" presName="LevelTwoTextNode" presStyleLbl="node3" presStyleIdx="3" presStyleCnt="6">
        <dgm:presLayoutVars>
          <dgm:chPref val="3"/>
        </dgm:presLayoutVars>
      </dgm:prSet>
      <dgm:spPr/>
    </dgm:pt>
    <dgm:pt modelId="{1AA3C866-BA40-5442-99F9-822DBD20E6F1}" type="pres">
      <dgm:prSet presAssocID="{A371EF00-D67B-854D-9B10-8CAE3B03F3DF}" presName="level3hierChild" presStyleCnt="0"/>
      <dgm:spPr/>
    </dgm:pt>
    <dgm:pt modelId="{9DE56F1D-D716-9542-8349-F358305F98B6}" type="pres">
      <dgm:prSet presAssocID="{C15694AC-0D35-B241-9FA7-1C65F5F40DD9}" presName="conn2-1" presStyleLbl="parChTrans1D4" presStyleIdx="7" presStyleCnt="10"/>
      <dgm:spPr/>
    </dgm:pt>
    <dgm:pt modelId="{D3A6EB0A-7782-FB49-878F-0368211434A4}" type="pres">
      <dgm:prSet presAssocID="{C15694AC-0D35-B241-9FA7-1C65F5F40DD9}" presName="connTx" presStyleLbl="parChTrans1D4" presStyleIdx="7" presStyleCnt="10"/>
      <dgm:spPr/>
    </dgm:pt>
    <dgm:pt modelId="{3591793D-48F0-794D-9496-9FF6354A2011}" type="pres">
      <dgm:prSet presAssocID="{8B9CC013-18D8-3D4E-970A-7498A0CE0898}" presName="root2" presStyleCnt="0"/>
      <dgm:spPr/>
    </dgm:pt>
    <dgm:pt modelId="{5CED880F-D973-D443-ACA7-4C7417A7AEB3}" type="pres">
      <dgm:prSet presAssocID="{8B9CC013-18D8-3D4E-970A-7498A0CE0898}" presName="LevelTwoTextNode" presStyleLbl="node4" presStyleIdx="7" presStyleCnt="10">
        <dgm:presLayoutVars>
          <dgm:chPref val="3"/>
        </dgm:presLayoutVars>
      </dgm:prSet>
      <dgm:spPr/>
    </dgm:pt>
    <dgm:pt modelId="{CF6AD9CB-F589-D044-B1B5-1446BE991A57}" type="pres">
      <dgm:prSet presAssocID="{8B9CC013-18D8-3D4E-970A-7498A0CE0898}" presName="level3hierChild" presStyleCnt="0"/>
      <dgm:spPr/>
    </dgm:pt>
    <dgm:pt modelId="{F33D8ED5-F64F-D244-916F-7D3D3FEFB1FB}" type="pres">
      <dgm:prSet presAssocID="{C4D99EC8-D968-3D4D-8375-38AE5D907049}" presName="conn2-1" presStyleLbl="parChTrans1D2" presStyleIdx="1" presStyleCnt="3"/>
      <dgm:spPr/>
    </dgm:pt>
    <dgm:pt modelId="{46B13049-5C41-7147-8E2C-0E48A974E4C7}" type="pres">
      <dgm:prSet presAssocID="{C4D99EC8-D968-3D4D-8375-38AE5D907049}" presName="connTx" presStyleLbl="parChTrans1D2" presStyleIdx="1" presStyleCnt="3"/>
      <dgm:spPr/>
    </dgm:pt>
    <dgm:pt modelId="{8A7F8C6B-E855-C14C-A5AF-42BFB4C174B3}" type="pres">
      <dgm:prSet presAssocID="{177EAC3B-64E7-6D42-83F3-1B1374769B91}" presName="root2" presStyleCnt="0"/>
      <dgm:spPr/>
    </dgm:pt>
    <dgm:pt modelId="{3306D5D7-9252-514C-A798-8C5C8C912A78}" type="pres">
      <dgm:prSet presAssocID="{177EAC3B-64E7-6D42-83F3-1B1374769B91}" presName="LevelTwoTextNode" presStyleLbl="node2" presStyleIdx="1" presStyleCnt="3">
        <dgm:presLayoutVars>
          <dgm:chPref val="3"/>
        </dgm:presLayoutVars>
      </dgm:prSet>
      <dgm:spPr/>
    </dgm:pt>
    <dgm:pt modelId="{68DA62EC-901D-7F4B-A125-760B77E0D4A0}" type="pres">
      <dgm:prSet presAssocID="{177EAC3B-64E7-6D42-83F3-1B1374769B91}" presName="level3hierChild" presStyleCnt="0"/>
      <dgm:spPr/>
    </dgm:pt>
    <dgm:pt modelId="{AD973028-A7EF-8A44-9540-D9427C30BFC7}" type="pres">
      <dgm:prSet presAssocID="{54B11E91-2C41-1A46-845E-E5A5FEC05BA3}" presName="conn2-1" presStyleLbl="parChTrans1D3" presStyleIdx="4" presStyleCnt="6"/>
      <dgm:spPr/>
    </dgm:pt>
    <dgm:pt modelId="{D13B8E1B-4822-664C-8BBE-92ADCF5B1C59}" type="pres">
      <dgm:prSet presAssocID="{54B11E91-2C41-1A46-845E-E5A5FEC05BA3}" presName="connTx" presStyleLbl="parChTrans1D3" presStyleIdx="4" presStyleCnt="6"/>
      <dgm:spPr/>
    </dgm:pt>
    <dgm:pt modelId="{A20ED338-4D38-7F48-B47B-B85FC84D16D0}" type="pres">
      <dgm:prSet presAssocID="{9CC1495C-F1C1-BD40-8CE9-78EF841E6F42}" presName="root2" presStyleCnt="0"/>
      <dgm:spPr/>
    </dgm:pt>
    <dgm:pt modelId="{201CC0F5-EB43-A041-A9DD-5F3AFACE7532}" type="pres">
      <dgm:prSet presAssocID="{9CC1495C-F1C1-BD40-8CE9-78EF841E6F42}" presName="LevelTwoTextNode" presStyleLbl="node3" presStyleIdx="4" presStyleCnt="6">
        <dgm:presLayoutVars>
          <dgm:chPref val="3"/>
        </dgm:presLayoutVars>
      </dgm:prSet>
      <dgm:spPr/>
    </dgm:pt>
    <dgm:pt modelId="{D1B62826-DF4C-EB41-887B-109794FD7164}" type="pres">
      <dgm:prSet presAssocID="{9CC1495C-F1C1-BD40-8CE9-78EF841E6F42}" presName="level3hierChild" presStyleCnt="0"/>
      <dgm:spPr/>
    </dgm:pt>
    <dgm:pt modelId="{B51375F2-BD0A-AC49-8F0E-FE812B0F2717}" type="pres">
      <dgm:prSet presAssocID="{B5611D36-D04D-9149-BCD8-94CF705E368A}" presName="conn2-1" presStyleLbl="parChTrans1D4" presStyleIdx="8" presStyleCnt="10"/>
      <dgm:spPr/>
    </dgm:pt>
    <dgm:pt modelId="{A7F63B04-4A1E-7A43-9840-DAD4A6CB0B85}" type="pres">
      <dgm:prSet presAssocID="{B5611D36-D04D-9149-BCD8-94CF705E368A}" presName="connTx" presStyleLbl="parChTrans1D4" presStyleIdx="8" presStyleCnt="10"/>
      <dgm:spPr/>
    </dgm:pt>
    <dgm:pt modelId="{9E2039DB-FCF9-1945-A7A4-588A6181ADEC}" type="pres">
      <dgm:prSet presAssocID="{E22BB8CC-A760-014E-A5FB-D594FD306039}" presName="root2" presStyleCnt="0"/>
      <dgm:spPr/>
    </dgm:pt>
    <dgm:pt modelId="{0C341FFF-5686-BF43-9639-14ACFA423897}" type="pres">
      <dgm:prSet presAssocID="{E22BB8CC-A760-014E-A5FB-D594FD306039}" presName="LevelTwoTextNode" presStyleLbl="node4" presStyleIdx="8" presStyleCnt="10">
        <dgm:presLayoutVars>
          <dgm:chPref val="3"/>
        </dgm:presLayoutVars>
      </dgm:prSet>
      <dgm:spPr/>
    </dgm:pt>
    <dgm:pt modelId="{245D6521-379D-1845-BAF9-F712B34EFF17}" type="pres">
      <dgm:prSet presAssocID="{E22BB8CC-A760-014E-A5FB-D594FD306039}" presName="level3hierChild" presStyleCnt="0"/>
      <dgm:spPr/>
    </dgm:pt>
    <dgm:pt modelId="{FB23DF6C-6602-3F41-833B-CFB868BA9498}" type="pres">
      <dgm:prSet presAssocID="{F089DCF5-9936-5A49-ADFA-EC24EFE4B1C5}" presName="conn2-1" presStyleLbl="parChTrans1D2" presStyleIdx="2" presStyleCnt="3"/>
      <dgm:spPr/>
    </dgm:pt>
    <dgm:pt modelId="{EB8580F4-70DC-E741-94E9-4BBC958BB828}" type="pres">
      <dgm:prSet presAssocID="{F089DCF5-9936-5A49-ADFA-EC24EFE4B1C5}" presName="connTx" presStyleLbl="parChTrans1D2" presStyleIdx="2" presStyleCnt="3"/>
      <dgm:spPr/>
    </dgm:pt>
    <dgm:pt modelId="{39599B47-A29D-CA4D-951B-B1489ECCD574}" type="pres">
      <dgm:prSet presAssocID="{EB69628D-3F0A-F54E-BC83-5DB4ED0542F1}" presName="root2" presStyleCnt="0"/>
      <dgm:spPr/>
    </dgm:pt>
    <dgm:pt modelId="{73A2B267-4E45-7F4B-B13C-16C03D0A81C7}" type="pres">
      <dgm:prSet presAssocID="{EB69628D-3F0A-F54E-BC83-5DB4ED0542F1}" presName="LevelTwoTextNode" presStyleLbl="node2" presStyleIdx="2" presStyleCnt="3">
        <dgm:presLayoutVars>
          <dgm:chPref val="3"/>
        </dgm:presLayoutVars>
      </dgm:prSet>
      <dgm:spPr/>
    </dgm:pt>
    <dgm:pt modelId="{7117ACD3-8DA7-7747-88ED-728CA1E4673E}" type="pres">
      <dgm:prSet presAssocID="{EB69628D-3F0A-F54E-BC83-5DB4ED0542F1}" presName="level3hierChild" presStyleCnt="0"/>
      <dgm:spPr/>
    </dgm:pt>
    <dgm:pt modelId="{2F1B9A1C-26EB-9B43-82FC-4543CBDC8A2B}" type="pres">
      <dgm:prSet presAssocID="{271C338A-6CF2-D348-8346-6C1A5A3C43A1}" presName="conn2-1" presStyleLbl="parChTrans1D3" presStyleIdx="5" presStyleCnt="6"/>
      <dgm:spPr/>
    </dgm:pt>
    <dgm:pt modelId="{40AC619A-E02A-7B40-9E53-079FA80A6A7D}" type="pres">
      <dgm:prSet presAssocID="{271C338A-6CF2-D348-8346-6C1A5A3C43A1}" presName="connTx" presStyleLbl="parChTrans1D3" presStyleIdx="5" presStyleCnt="6"/>
      <dgm:spPr/>
    </dgm:pt>
    <dgm:pt modelId="{0E2710BC-39BF-0647-B927-9B3DC41AA946}" type="pres">
      <dgm:prSet presAssocID="{B33AD2CD-5DDA-B041-8869-D62446A8DE57}" presName="root2" presStyleCnt="0"/>
      <dgm:spPr/>
    </dgm:pt>
    <dgm:pt modelId="{69C38DC7-245C-444C-81D3-852CAE104FB2}" type="pres">
      <dgm:prSet presAssocID="{B33AD2CD-5DDA-B041-8869-D62446A8DE57}" presName="LevelTwoTextNode" presStyleLbl="node3" presStyleIdx="5" presStyleCnt="6">
        <dgm:presLayoutVars>
          <dgm:chPref val="3"/>
        </dgm:presLayoutVars>
      </dgm:prSet>
      <dgm:spPr/>
    </dgm:pt>
    <dgm:pt modelId="{D7E3D526-4105-4C4E-B329-ED92524BD957}" type="pres">
      <dgm:prSet presAssocID="{B33AD2CD-5DDA-B041-8869-D62446A8DE57}" presName="level3hierChild" presStyleCnt="0"/>
      <dgm:spPr/>
    </dgm:pt>
    <dgm:pt modelId="{79CCC70C-ABC1-7049-9B8B-E5F9C9BE3794}" type="pres">
      <dgm:prSet presAssocID="{3E1FAD9A-1D42-1843-9755-60083C1741D9}" presName="conn2-1" presStyleLbl="parChTrans1D4" presStyleIdx="9" presStyleCnt="10"/>
      <dgm:spPr/>
    </dgm:pt>
    <dgm:pt modelId="{0D736D4D-2600-3744-8C03-E38039E38BDE}" type="pres">
      <dgm:prSet presAssocID="{3E1FAD9A-1D42-1843-9755-60083C1741D9}" presName="connTx" presStyleLbl="parChTrans1D4" presStyleIdx="9" presStyleCnt="10"/>
      <dgm:spPr/>
    </dgm:pt>
    <dgm:pt modelId="{6CF6D8F5-AA8E-4447-AE52-2730328E344A}" type="pres">
      <dgm:prSet presAssocID="{FF4A5B85-06F3-9540-A256-B3259ECD64CA}" presName="root2" presStyleCnt="0"/>
      <dgm:spPr/>
    </dgm:pt>
    <dgm:pt modelId="{4EC2EB32-A70A-0540-A4F3-F8DEB4E14BBD}" type="pres">
      <dgm:prSet presAssocID="{FF4A5B85-06F3-9540-A256-B3259ECD64CA}" presName="LevelTwoTextNode" presStyleLbl="node4" presStyleIdx="9" presStyleCnt="10">
        <dgm:presLayoutVars>
          <dgm:chPref val="3"/>
        </dgm:presLayoutVars>
      </dgm:prSet>
      <dgm:spPr/>
    </dgm:pt>
    <dgm:pt modelId="{FDC9A2AB-F2C8-544C-BD25-4118DD2954FE}" type="pres">
      <dgm:prSet presAssocID="{FF4A5B85-06F3-9540-A256-B3259ECD64CA}" presName="level3hierChild" presStyleCnt="0"/>
      <dgm:spPr/>
    </dgm:pt>
  </dgm:ptLst>
  <dgm:cxnLst>
    <dgm:cxn modelId="{70640F00-6717-F443-B79C-29A557B1CC01}" srcId="{1D6E0679-0ACE-6E48-842C-7DC629BCA2D3}" destId="{42320E32-4776-544B-A03A-CE7768B04F56}" srcOrd="0" destOrd="0" parTransId="{F67802FC-47C9-7B46-877E-F08ADDB58FDD}" sibTransId="{45B6E255-CD59-6B4E-8981-89D84A82D9B3}"/>
    <dgm:cxn modelId="{9B6E1403-411A-254E-BC82-4E3130B7E497}" type="presOf" srcId="{54B11E91-2C41-1A46-845E-E5A5FEC05BA3}" destId="{AD973028-A7EF-8A44-9540-D9427C30BFC7}" srcOrd="0" destOrd="0" presId="urn:microsoft.com/office/officeart/2005/8/layout/hierarchy2"/>
    <dgm:cxn modelId="{2A58FD03-640D-C44E-A9F7-9FE07B644E0E}" type="presOf" srcId="{E53F960A-A032-D946-9B8D-CE1A82176CD6}" destId="{E40B0977-229D-DB44-9A03-DAF7CE4084D3}" srcOrd="1" destOrd="0" presId="urn:microsoft.com/office/officeart/2005/8/layout/hierarchy2"/>
    <dgm:cxn modelId="{E7FC8A09-6C23-1142-A5EC-053E764FB3C0}" type="presOf" srcId="{F089DCF5-9936-5A49-ADFA-EC24EFE4B1C5}" destId="{FB23DF6C-6602-3F41-833B-CFB868BA9498}" srcOrd="0" destOrd="0" presId="urn:microsoft.com/office/officeart/2005/8/layout/hierarchy2"/>
    <dgm:cxn modelId="{CD12790B-4D7D-9643-BB31-09D8EFBF40B3}" type="presOf" srcId="{1D6E0679-0ACE-6E48-842C-7DC629BCA2D3}" destId="{90E88C97-0490-4A41-9084-BFD7F311D3BD}" srcOrd="0" destOrd="0" presId="urn:microsoft.com/office/officeart/2005/8/layout/hierarchy2"/>
    <dgm:cxn modelId="{07FDFE0F-8773-5541-B6CE-B346136266D7}" type="presOf" srcId="{B8D6DE32-420E-CF41-9D28-321717679F97}" destId="{3115419D-F63F-9F48-B284-9BCAA5E07C22}" srcOrd="0" destOrd="0" presId="urn:microsoft.com/office/officeart/2005/8/layout/hierarchy2"/>
    <dgm:cxn modelId="{CADD2C11-FF1E-2848-9C67-92502A9D786D}" type="presOf" srcId="{FB9C798C-6C7B-C24E-B03A-61105CE8CCE0}" destId="{0AE45D4F-265E-A042-8F39-13E850E29CCF}" srcOrd="1" destOrd="0" presId="urn:microsoft.com/office/officeart/2005/8/layout/hierarchy2"/>
    <dgm:cxn modelId="{75D27911-DF93-4C4D-8FE7-03B65A35518E}" type="presOf" srcId="{132767A0-D7F4-3E4E-928F-8AA979F6EA6A}" destId="{FC177C59-7E0C-854B-80E5-55EC49A55BCB}" srcOrd="0" destOrd="0" presId="urn:microsoft.com/office/officeart/2005/8/layout/hierarchy2"/>
    <dgm:cxn modelId="{F4CE461F-E75C-0D4F-813B-A4067246089B}" type="presOf" srcId="{146D356C-61A0-BA4B-86B3-CB4CB3B01338}" destId="{97EEADB9-2E14-3840-8B99-C18EF396B3A3}" srcOrd="0" destOrd="0" presId="urn:microsoft.com/office/officeart/2005/8/layout/hierarchy2"/>
    <dgm:cxn modelId="{71123422-C8F7-E34D-A2B6-AF025DCFA6D0}" type="presOf" srcId="{367DEEE2-F49B-7D47-9597-DB8EF23256CE}" destId="{F4B55808-66D9-314C-ADDB-4D262A421E59}" srcOrd="0" destOrd="0" presId="urn:microsoft.com/office/officeart/2005/8/layout/hierarchy2"/>
    <dgm:cxn modelId="{925F3825-83D1-DA43-BC2F-96F2642FC6BB}" type="presOf" srcId="{04C3E5C8-A903-2845-8B34-3CDAE334D1F7}" destId="{E24E6B14-0C47-EA49-B447-C1A9CDDC4AAF}" srcOrd="0" destOrd="0" presId="urn:microsoft.com/office/officeart/2005/8/layout/hierarchy2"/>
    <dgm:cxn modelId="{E3DC5E2A-4F77-5745-A1DE-0CFD002CE5A7}" type="presOf" srcId="{E53F960A-A032-D946-9B8D-CE1A82176CD6}" destId="{DCD1D183-5E1D-294E-A03E-629574FCAE0F}" srcOrd="0" destOrd="0" presId="urn:microsoft.com/office/officeart/2005/8/layout/hierarchy2"/>
    <dgm:cxn modelId="{6CE6E82A-C99E-0A4A-80E4-CB3B01A93678}" srcId="{367DEEE2-F49B-7D47-9597-DB8EF23256CE}" destId="{1D6E0679-0ACE-6E48-842C-7DC629BCA2D3}" srcOrd="2" destOrd="0" parTransId="{CE8A4C78-D0CD-774B-AD42-94211BFE1697}" sibTransId="{E465D077-190E-7847-8193-DE402515C8FE}"/>
    <dgm:cxn modelId="{9150A438-5252-5C4D-8BFC-2F9B7B16CE49}" type="presOf" srcId="{DB045898-157E-6148-8C77-A2CB0B5A3FA6}" destId="{03A5239D-DC99-2D40-99F6-863189C54B30}" srcOrd="0" destOrd="0" presId="urn:microsoft.com/office/officeart/2005/8/layout/hierarchy2"/>
    <dgm:cxn modelId="{B6B4043D-CAC3-8142-80F2-E0532EBE5242}" srcId="{76033E56-A4A1-C345-8DAE-8B5DC35F589D}" destId="{7AF594C1-1AAE-374C-BC8F-6285EE5735B6}" srcOrd="0" destOrd="0" parTransId="{CA497D31-CD65-4F42-AA04-F106EA6EF713}" sibTransId="{D209DAFE-FEE7-B942-9B60-A9E113F33867}"/>
    <dgm:cxn modelId="{CB053F5C-DFFB-5D49-AD25-703930B46063}" srcId="{B5A6A716-F664-1E4A-81A6-526540B29E7A}" destId="{3C2AA46A-97AC-614F-833C-46D946D6767F}" srcOrd="0" destOrd="0" parTransId="{FB9C798C-6C7B-C24E-B03A-61105CE8CCE0}" sibTransId="{6D09A748-C0D4-4742-896A-34D4AFE27B81}"/>
    <dgm:cxn modelId="{6D244E5C-AABC-8C45-8904-C1706C031325}" type="presOf" srcId="{B33AD2CD-5DDA-B041-8869-D62446A8DE57}" destId="{69C38DC7-245C-444C-81D3-852CAE104FB2}" srcOrd="0" destOrd="0" presId="urn:microsoft.com/office/officeart/2005/8/layout/hierarchy2"/>
    <dgm:cxn modelId="{4E80E55C-9F47-D946-8532-332738D11904}" type="presOf" srcId="{7AF594C1-1AAE-374C-BC8F-6285EE5735B6}" destId="{B2AE014A-AA61-6147-8CCE-850D12CD27EE}" srcOrd="0" destOrd="0" presId="urn:microsoft.com/office/officeart/2005/8/layout/hierarchy2"/>
    <dgm:cxn modelId="{70FBCF61-E9F8-514C-A3BD-136C134D8EDE}" type="presOf" srcId="{E22BB8CC-A760-014E-A5FB-D594FD306039}" destId="{0C341FFF-5686-BF43-9639-14ACFA423897}" srcOrd="0" destOrd="0" presId="urn:microsoft.com/office/officeart/2005/8/layout/hierarchy2"/>
    <dgm:cxn modelId="{CBE7D661-C4FF-4B4A-A1A1-BF8AC43342C4}" type="presOf" srcId="{F67802FC-47C9-7B46-877E-F08ADDB58FDD}" destId="{9E2C427F-FD12-4A40-8B3E-9C91108BEFB8}" srcOrd="0" destOrd="0" presId="urn:microsoft.com/office/officeart/2005/8/layout/hierarchy2"/>
    <dgm:cxn modelId="{750B9044-C65F-A64D-A5AC-CAF453CE5006}" type="presOf" srcId="{CA497D31-CD65-4F42-AA04-F106EA6EF713}" destId="{3EAA86E6-3A7E-B747-B1DF-BBC8D9722E7F}" srcOrd="1" destOrd="0" presId="urn:microsoft.com/office/officeart/2005/8/layout/hierarchy2"/>
    <dgm:cxn modelId="{1F445C45-B7A7-584C-82CB-2401864CECB6}" srcId="{1D6E0679-0ACE-6E48-842C-7DC629BCA2D3}" destId="{A2748441-85A5-BE42-A437-EE6CC8B4D801}" srcOrd="1" destOrd="0" parTransId="{04C3E5C8-A903-2845-8B34-3CDAE334D1F7}" sibTransId="{F7107D70-FCF4-6E42-BBA6-076AAAE3F25F}"/>
    <dgm:cxn modelId="{434BAA68-5F28-9047-841B-6E91FF5BCBFE}" type="presOf" srcId="{CE8A4C78-D0CD-774B-AD42-94211BFE1697}" destId="{3AF9998B-E082-9647-9293-6DF74D6E5B5A}" srcOrd="1" destOrd="0" presId="urn:microsoft.com/office/officeart/2005/8/layout/hierarchy2"/>
    <dgm:cxn modelId="{F323F46A-2004-5D4F-AB51-848950C2704A}" type="presOf" srcId="{54B11E91-2C41-1A46-845E-E5A5FEC05BA3}" destId="{D13B8E1B-4822-664C-8BBE-92ADCF5B1C59}" srcOrd="1" destOrd="0" presId="urn:microsoft.com/office/officeart/2005/8/layout/hierarchy2"/>
    <dgm:cxn modelId="{08DF3F6B-C5EC-DF4E-81E0-42B3AAE75DC3}" type="presOf" srcId="{177EAC3B-64E7-6D42-83F3-1B1374769B91}" destId="{3306D5D7-9252-514C-A798-8C5C8C912A78}" srcOrd="0" destOrd="0" presId="urn:microsoft.com/office/officeart/2005/8/layout/hierarchy2"/>
    <dgm:cxn modelId="{1E5C994C-5086-CD4A-B9B6-70419F36D397}" type="presOf" srcId="{146D356C-61A0-BA4B-86B3-CB4CB3B01338}" destId="{B03B620C-8C6E-3E43-B63D-1BA0F2DF0F06}" srcOrd="1" destOrd="0" presId="urn:microsoft.com/office/officeart/2005/8/layout/hierarchy2"/>
    <dgm:cxn modelId="{E387684F-0CAF-5C40-B03F-294C3F01ED02}" type="presOf" srcId="{677C6A3B-3482-1B4E-B445-FB7EB4647933}" destId="{19316004-00E0-9841-898D-0E26E9338C81}" srcOrd="0" destOrd="0" presId="urn:microsoft.com/office/officeart/2005/8/layout/hierarchy2"/>
    <dgm:cxn modelId="{43CA9951-BF41-7E4E-8006-57E7216AF655}" type="presOf" srcId="{271C338A-6CF2-D348-8346-6C1A5A3C43A1}" destId="{2F1B9A1C-26EB-9B43-82FC-4543CBDC8A2B}" srcOrd="0" destOrd="0" presId="urn:microsoft.com/office/officeart/2005/8/layout/hierarchy2"/>
    <dgm:cxn modelId="{758B4152-1CB9-8049-BE96-B47D8D2FFA85}" type="presOf" srcId="{FA219166-EFB2-3448-99B3-6A70DAA27885}" destId="{E00B43DA-5BC6-0F46-BC84-0EAC90448E3B}" srcOrd="1" destOrd="0" presId="urn:microsoft.com/office/officeart/2005/8/layout/hierarchy2"/>
    <dgm:cxn modelId="{660F8572-6E29-BE4F-84E8-C8A1FF8F31F6}" type="presOf" srcId="{C15694AC-0D35-B241-9FA7-1C65F5F40DD9}" destId="{D3A6EB0A-7782-FB49-878F-0368211434A4}" srcOrd="1" destOrd="0" presId="urn:microsoft.com/office/officeart/2005/8/layout/hierarchy2"/>
    <dgm:cxn modelId="{2089FA73-B5A1-924D-8E3F-4D88B8C56782}" type="presOf" srcId="{DEAD6330-6EE0-A54B-B0C0-3DAEFFC36868}" destId="{45C93A22-0C0B-3C4F-9E27-9F93F70EC336}" srcOrd="0" destOrd="0" presId="urn:microsoft.com/office/officeart/2005/8/layout/hierarchy2"/>
    <dgm:cxn modelId="{644E7E54-ECE0-3A47-ACD5-53DE79F08456}" type="presOf" srcId="{CA497D31-CD65-4F42-AA04-F106EA6EF713}" destId="{54C87AEF-33A7-574F-A7A8-A4A94C780261}" srcOrd="0" destOrd="0" presId="urn:microsoft.com/office/officeart/2005/8/layout/hierarchy2"/>
    <dgm:cxn modelId="{9E7B0657-598A-1842-A2A2-D0E4562BE7A1}" type="presOf" srcId="{F089DCF5-9936-5A49-ADFA-EC24EFE4B1C5}" destId="{EB8580F4-70DC-E741-94E9-4BBC958BB828}" srcOrd="1" destOrd="0" presId="urn:microsoft.com/office/officeart/2005/8/layout/hierarchy2"/>
    <dgm:cxn modelId="{A4106658-D4A6-0349-BC5B-E7A3FF80D8B8}" type="presOf" srcId="{42320E32-4776-544B-A03A-CE7768B04F56}" destId="{81D0B23E-622B-FE43-B2C0-292A3288C7A8}" srcOrd="0" destOrd="0" presId="urn:microsoft.com/office/officeart/2005/8/layout/hierarchy2"/>
    <dgm:cxn modelId="{B434917A-4B6A-0943-B13F-6DBC09FEE1D4}" type="presOf" srcId="{3C2AA46A-97AC-614F-833C-46D946D6767F}" destId="{5098BB29-9B77-9043-97E7-8CB46AED8BB1}" srcOrd="0" destOrd="0" presId="urn:microsoft.com/office/officeart/2005/8/layout/hierarchy2"/>
    <dgm:cxn modelId="{A432007B-30F9-0347-8D3B-72FD578AA846}" srcId="{EB69628D-3F0A-F54E-BC83-5DB4ED0542F1}" destId="{B33AD2CD-5DDA-B041-8869-D62446A8DE57}" srcOrd="0" destOrd="0" parTransId="{271C338A-6CF2-D348-8346-6C1A5A3C43A1}" sibTransId="{2AFF4599-6619-A943-9983-B73889FE1162}"/>
    <dgm:cxn modelId="{66325B7B-ABD9-DC43-B63A-8A4D2B0CE587}" type="presOf" srcId="{04C3E5C8-A903-2845-8B34-3CDAE334D1F7}" destId="{3CB8A72D-1EC2-1C4A-9762-613AB2CED595}" srcOrd="1" destOrd="0" presId="urn:microsoft.com/office/officeart/2005/8/layout/hierarchy2"/>
    <dgm:cxn modelId="{39E09C84-BC01-E342-9B69-492724822629}" type="presOf" srcId="{A2748441-85A5-BE42-A437-EE6CC8B4D801}" destId="{ECB91306-2CE2-074E-BF46-9AD00B600AA9}" srcOrd="0" destOrd="0" presId="urn:microsoft.com/office/officeart/2005/8/layout/hierarchy2"/>
    <dgm:cxn modelId="{A7810085-0CEF-464C-A61F-A15B7777AE9F}" type="presOf" srcId="{CE8A4C78-D0CD-774B-AD42-94211BFE1697}" destId="{EE8B56F5-CFBB-A649-9052-7E47F19003D2}" srcOrd="0" destOrd="0" presId="urn:microsoft.com/office/officeart/2005/8/layout/hierarchy2"/>
    <dgm:cxn modelId="{2455878C-4FDA-C549-98AC-ACA3AAA05316}" srcId="{9CC1495C-F1C1-BD40-8CE9-78EF841E6F42}" destId="{E22BB8CC-A760-014E-A5FB-D594FD306039}" srcOrd="0" destOrd="0" parTransId="{B5611D36-D04D-9149-BCD8-94CF705E368A}" sibTransId="{833F86D1-5181-2541-B778-2BE0F0312643}"/>
    <dgm:cxn modelId="{AD0ED98C-01F9-E84A-ACD1-FF564F8214B7}" type="presOf" srcId="{D438B973-5F2D-A24F-84F0-1E7B3A0EF858}" destId="{8C427B80-5BAE-5F4F-8CAD-6757D59BD238}" srcOrd="0" destOrd="0" presId="urn:microsoft.com/office/officeart/2005/8/layout/hierarchy2"/>
    <dgm:cxn modelId="{5A63AA90-A341-DD47-97A3-EA2F68B6964E}" type="presOf" srcId="{3E1FAD9A-1D42-1843-9755-60083C1741D9}" destId="{79CCC70C-ABC1-7049-9B8B-E5F9C9BE3794}" srcOrd="0" destOrd="0" presId="urn:microsoft.com/office/officeart/2005/8/layout/hierarchy2"/>
    <dgm:cxn modelId="{08301692-0AC6-9F48-98D5-93D0595BB9BF}" type="presOf" srcId="{A371EF00-D67B-854D-9B10-8CAE3B03F3DF}" destId="{DA1BABDF-BBAC-AB4B-A2B7-434E2A05EAE3}" srcOrd="0" destOrd="0" presId="urn:microsoft.com/office/officeart/2005/8/layout/hierarchy2"/>
    <dgm:cxn modelId="{27ED359B-A01E-9049-8E83-E8150CA86879}" type="presOf" srcId="{132767A0-D7F4-3E4E-928F-8AA979F6EA6A}" destId="{0337385F-CD84-BC45-BFCB-9CA210880138}" srcOrd="1" destOrd="0" presId="urn:microsoft.com/office/officeart/2005/8/layout/hierarchy2"/>
    <dgm:cxn modelId="{45D0A79E-90DE-3D48-A5F3-E6A9FE633B3B}" srcId="{7AF594C1-1AAE-374C-BC8F-6285EE5735B6}" destId="{D438B973-5F2D-A24F-84F0-1E7B3A0EF858}" srcOrd="0" destOrd="0" parTransId="{B8D6DE32-420E-CF41-9D28-321717679F97}" sibTransId="{31E6556D-F851-1A41-A38A-5D769AA952AD}"/>
    <dgm:cxn modelId="{32CFF39E-E54C-A149-B9D5-1979E2FAAE07}" type="presOf" srcId="{271C338A-6CF2-D348-8346-6C1A5A3C43A1}" destId="{40AC619A-E02A-7B40-9E53-079FA80A6A7D}" srcOrd="1" destOrd="0" presId="urn:microsoft.com/office/officeart/2005/8/layout/hierarchy2"/>
    <dgm:cxn modelId="{4F4678A1-ED52-0A45-885E-6CC576A5B75A}" srcId="{367DEEE2-F49B-7D47-9597-DB8EF23256CE}" destId="{A371EF00-D67B-854D-9B10-8CAE3B03F3DF}" srcOrd="3" destOrd="0" parTransId="{146D356C-61A0-BA4B-86B3-CB4CB3B01338}" sibTransId="{1722E129-A45A-824D-8294-754A7F3AB393}"/>
    <dgm:cxn modelId="{DF857AA4-3502-E14C-8CA2-0D0EFE2F89FF}" type="presOf" srcId="{94572469-9D3A-7F40-AA8A-2B80D7279D99}" destId="{F60BB724-0988-AC4B-9AEE-34263CDF2CB4}" srcOrd="0" destOrd="0" presId="urn:microsoft.com/office/officeart/2005/8/layout/hierarchy2"/>
    <dgm:cxn modelId="{A6C250A7-78AE-E34C-A635-865781569218}" type="presOf" srcId="{EB69628D-3F0A-F54E-BC83-5DB4ED0542F1}" destId="{73A2B267-4E45-7F4B-B13C-16C03D0A81C7}" srcOrd="0" destOrd="0" presId="urn:microsoft.com/office/officeart/2005/8/layout/hierarchy2"/>
    <dgm:cxn modelId="{9E58FBAA-2BAC-BC42-A0CF-CD5B9495B175}" srcId="{367DEEE2-F49B-7D47-9597-DB8EF23256CE}" destId="{B5A6A716-F664-1E4A-81A6-526540B29E7A}" srcOrd="1" destOrd="0" parTransId="{132767A0-D7F4-3E4E-928F-8AA979F6EA6A}" sibTransId="{1AF730B8-1FD0-6147-90E7-2B9BC20CA77A}"/>
    <dgm:cxn modelId="{B6A98FAB-CAFB-CB4E-9D46-F44BE6F8A724}" srcId="{B33AD2CD-5DDA-B041-8869-D62446A8DE57}" destId="{FF4A5B85-06F3-9540-A256-B3259ECD64CA}" srcOrd="0" destOrd="0" parTransId="{3E1FAD9A-1D42-1843-9755-60083C1741D9}" sibTransId="{B7B2B169-EBEC-1649-834F-129054B01FF0}"/>
    <dgm:cxn modelId="{F590A1AE-A2BC-1C41-BC0E-8D58CCF88F42}" type="presOf" srcId="{B5A6A716-F664-1E4A-81A6-526540B29E7A}" destId="{1981B657-D9DD-9C42-B88F-12BE2B38F2DC}" srcOrd="0" destOrd="0" presId="urn:microsoft.com/office/officeart/2005/8/layout/hierarchy2"/>
    <dgm:cxn modelId="{7A4118AF-0A51-0846-8ED8-E6713BB2C949}" type="presOf" srcId="{F67802FC-47C9-7B46-877E-F08ADDB58FDD}" destId="{2CCD02CF-D62E-8844-80B7-53F6D7F5E279}" srcOrd="1" destOrd="0" presId="urn:microsoft.com/office/officeart/2005/8/layout/hierarchy2"/>
    <dgm:cxn modelId="{8B6F10B2-F55A-6A43-A346-F278B1631B4D}" type="presOf" srcId="{FB9C798C-6C7B-C24E-B03A-61105CE8CCE0}" destId="{094CF964-E528-934E-A3D0-C8B6CB29EEE2}" srcOrd="0" destOrd="0" presId="urn:microsoft.com/office/officeart/2005/8/layout/hierarchy2"/>
    <dgm:cxn modelId="{94CB9CB3-8CDE-8D43-B585-6DF4C73C5F43}" srcId="{3C2AA46A-97AC-614F-833C-46D946D6767F}" destId="{DEAD6330-6EE0-A54B-B0C0-3DAEFFC36868}" srcOrd="0" destOrd="0" parTransId="{60F16C97-57E4-3A47-B61C-EC799EA6533F}" sibTransId="{BBCCE9F8-70EC-6A45-94D9-4C0A1D18D192}"/>
    <dgm:cxn modelId="{3F8122BB-A60B-9C4F-9219-B955AB9A6F92}" type="presOf" srcId="{60F16C97-57E4-3A47-B61C-EC799EA6533F}" destId="{560E530A-6C18-3940-A599-BE0A264C426D}" srcOrd="1" destOrd="0" presId="urn:microsoft.com/office/officeart/2005/8/layout/hierarchy2"/>
    <dgm:cxn modelId="{E43F1CC8-ED94-F240-8F04-9204F1FBE7C4}" type="presOf" srcId="{76033E56-A4A1-C345-8DAE-8B5DC35F589D}" destId="{9709B544-FD77-F441-825A-07542FAAEE08}" srcOrd="0" destOrd="0" presId="urn:microsoft.com/office/officeart/2005/8/layout/hierarchy2"/>
    <dgm:cxn modelId="{80047FC9-0024-804D-B10C-AA612D6C2440}" srcId="{3C2AA46A-97AC-614F-833C-46D946D6767F}" destId="{DB045898-157E-6148-8C77-A2CB0B5A3FA6}" srcOrd="1" destOrd="0" parTransId="{677C6A3B-3482-1B4E-B445-FB7EB4647933}" sibTransId="{B8CE1ABD-A9C8-B043-B6B1-B6125B4C0CD6}"/>
    <dgm:cxn modelId="{7ED326CE-B27A-7C4D-9AA4-AE0713BA7F8B}" srcId="{94572469-9D3A-7F40-AA8A-2B80D7279D99}" destId="{177EAC3B-64E7-6D42-83F3-1B1374769B91}" srcOrd="1" destOrd="0" parTransId="{C4D99EC8-D968-3D4D-8375-38AE5D907049}" sibTransId="{EB3EDF63-F6D9-D847-A0F6-557A0B0FE47C}"/>
    <dgm:cxn modelId="{A91F89CF-FE2A-C546-BE24-755D385017E7}" type="presOf" srcId="{677C6A3B-3482-1B4E-B445-FB7EB4647933}" destId="{361CDB76-BE91-074C-930A-9E30CECDFAE1}" srcOrd="1" destOrd="0" presId="urn:microsoft.com/office/officeart/2005/8/layout/hierarchy2"/>
    <dgm:cxn modelId="{E901F6D1-6D17-744E-A9DD-E66C82B33B0D}" type="presOf" srcId="{B8D6DE32-420E-CF41-9D28-321717679F97}" destId="{AA2438D6-0C4E-C740-9EF2-57FF80BF28E1}" srcOrd="1" destOrd="0" presId="urn:microsoft.com/office/officeart/2005/8/layout/hierarchy2"/>
    <dgm:cxn modelId="{43DCD6D5-2EEC-6844-A559-1E645B0216A1}" type="presOf" srcId="{B5611D36-D04D-9149-BCD8-94CF705E368A}" destId="{A7F63B04-4A1E-7A43-9840-DAD4A6CB0B85}" srcOrd="1" destOrd="0" presId="urn:microsoft.com/office/officeart/2005/8/layout/hierarchy2"/>
    <dgm:cxn modelId="{3C1571D6-E4E0-1A49-9F34-612BAF50D231}" type="presOf" srcId="{8DE0AE3D-8243-5744-AE82-88669811FD6B}" destId="{03D9C166-6104-FB4C-AE9D-C52106225537}" srcOrd="0" destOrd="0" presId="urn:microsoft.com/office/officeart/2005/8/layout/hierarchy2"/>
    <dgm:cxn modelId="{766AF0D7-7894-3341-A4FD-61A0A9873E39}" type="presOf" srcId="{3E1FAD9A-1D42-1843-9755-60083C1741D9}" destId="{0D736D4D-2600-3744-8C03-E38039E38BDE}" srcOrd="1" destOrd="0" presId="urn:microsoft.com/office/officeart/2005/8/layout/hierarchy2"/>
    <dgm:cxn modelId="{4A6232DB-FF4E-6A43-A84B-CBE53A32568A}" srcId="{94572469-9D3A-7F40-AA8A-2B80D7279D99}" destId="{EB69628D-3F0A-F54E-BC83-5DB4ED0542F1}" srcOrd="2" destOrd="0" parTransId="{F089DCF5-9936-5A49-ADFA-EC24EFE4B1C5}" sibTransId="{FAD03A92-4355-8A45-97DE-1D15E16F5D50}"/>
    <dgm:cxn modelId="{86BA84E0-B87B-2C43-BF2C-F9C851E99BA2}" type="presOf" srcId="{C4D99EC8-D968-3D4D-8375-38AE5D907049}" destId="{F33D8ED5-F64F-D244-916F-7D3D3FEFB1FB}" srcOrd="0" destOrd="0" presId="urn:microsoft.com/office/officeart/2005/8/layout/hierarchy2"/>
    <dgm:cxn modelId="{46547CE3-85AB-3347-ABAC-E799907F3F9E}" type="presOf" srcId="{B5611D36-D04D-9149-BCD8-94CF705E368A}" destId="{B51375F2-BD0A-AC49-8F0E-FE812B0F2717}" srcOrd="0" destOrd="0" presId="urn:microsoft.com/office/officeart/2005/8/layout/hierarchy2"/>
    <dgm:cxn modelId="{5ABA4BE5-DC5B-CC4F-A381-DDA1E7B6FC64}" srcId="{94572469-9D3A-7F40-AA8A-2B80D7279D99}" destId="{367DEEE2-F49B-7D47-9597-DB8EF23256CE}" srcOrd="0" destOrd="0" parTransId="{E53F960A-A032-D946-9B8D-CE1A82176CD6}" sibTransId="{9B2CE371-2EE7-BC40-9519-F163CA5A8BB2}"/>
    <dgm:cxn modelId="{2D8193E5-12F2-A343-9930-048EEACDA45C}" type="presOf" srcId="{60F16C97-57E4-3A47-B61C-EC799EA6533F}" destId="{0FB571A8-B3E0-3B41-897E-C852E5380E55}" srcOrd="0" destOrd="0" presId="urn:microsoft.com/office/officeart/2005/8/layout/hierarchy2"/>
    <dgm:cxn modelId="{B55351E6-6A8F-F64F-9F94-A34AB77673CC}" srcId="{177EAC3B-64E7-6D42-83F3-1B1374769B91}" destId="{9CC1495C-F1C1-BD40-8CE9-78EF841E6F42}" srcOrd="0" destOrd="0" parTransId="{54B11E91-2C41-1A46-845E-E5A5FEC05BA3}" sibTransId="{01383374-5F94-F44B-A87A-7CB717F771F9}"/>
    <dgm:cxn modelId="{299DB5EB-F69E-C647-871B-4D7675C792C1}" type="presOf" srcId="{8B9CC013-18D8-3D4E-970A-7498A0CE0898}" destId="{5CED880F-D973-D443-ACA7-4C7417A7AEB3}" srcOrd="0" destOrd="0" presId="urn:microsoft.com/office/officeart/2005/8/layout/hierarchy2"/>
    <dgm:cxn modelId="{B46EBAEC-5492-604F-BC00-D386EFD7A700}" type="presOf" srcId="{9CC1495C-F1C1-BD40-8CE9-78EF841E6F42}" destId="{201CC0F5-EB43-A041-A9DD-5F3AFACE7532}" srcOrd="0" destOrd="0" presId="urn:microsoft.com/office/officeart/2005/8/layout/hierarchy2"/>
    <dgm:cxn modelId="{1418F6EC-421F-1442-8888-83D365B64F97}" type="presOf" srcId="{C4D99EC8-D968-3D4D-8375-38AE5D907049}" destId="{46B13049-5C41-7147-8E2C-0E48A974E4C7}" srcOrd="1" destOrd="0" presId="urn:microsoft.com/office/officeart/2005/8/layout/hierarchy2"/>
    <dgm:cxn modelId="{8F89AEED-0A23-DE43-AAFD-9DDC790D45F8}" type="presOf" srcId="{FA219166-EFB2-3448-99B3-6A70DAA27885}" destId="{43EF4DCC-53AF-FA4F-B6C2-0382EC1F53AC}" srcOrd="0" destOrd="0" presId="urn:microsoft.com/office/officeart/2005/8/layout/hierarchy2"/>
    <dgm:cxn modelId="{1E39EBEF-C4D4-EA42-AF22-45866F7B89EA}" type="presOf" srcId="{C15694AC-0D35-B241-9FA7-1C65F5F40DD9}" destId="{9DE56F1D-D716-9542-8349-F358305F98B6}" srcOrd="0" destOrd="0" presId="urn:microsoft.com/office/officeart/2005/8/layout/hierarchy2"/>
    <dgm:cxn modelId="{28C69AF2-6DAD-074E-ADA9-27E3ABCFD2F5}" type="presOf" srcId="{FF4A5B85-06F3-9540-A256-B3259ECD64CA}" destId="{4EC2EB32-A70A-0540-A4F3-F8DEB4E14BBD}" srcOrd="0" destOrd="0" presId="urn:microsoft.com/office/officeart/2005/8/layout/hierarchy2"/>
    <dgm:cxn modelId="{808996F4-AB52-234A-9AD3-81621B39F064}" srcId="{8DE0AE3D-8243-5744-AE82-88669811FD6B}" destId="{94572469-9D3A-7F40-AA8A-2B80D7279D99}" srcOrd="0" destOrd="0" parTransId="{D22CDDC5-297C-BC41-975C-1906D75E8694}" sibTransId="{340653C5-3182-DE4E-A0D0-3F0A65F5AFCE}"/>
    <dgm:cxn modelId="{5035B8F6-2702-D544-9697-3611B1649007}" srcId="{A371EF00-D67B-854D-9B10-8CAE3B03F3DF}" destId="{8B9CC013-18D8-3D4E-970A-7498A0CE0898}" srcOrd="0" destOrd="0" parTransId="{C15694AC-0D35-B241-9FA7-1C65F5F40DD9}" sibTransId="{86FE2B50-CE6B-7F4D-886C-6F725EE3861F}"/>
    <dgm:cxn modelId="{A841E7FF-11D1-044E-A0CF-B806F2895840}" srcId="{367DEEE2-F49B-7D47-9597-DB8EF23256CE}" destId="{76033E56-A4A1-C345-8DAE-8B5DC35F589D}" srcOrd="0" destOrd="0" parTransId="{FA219166-EFB2-3448-99B3-6A70DAA27885}" sibTransId="{6D9A9A5F-2BD1-144B-BB23-FED87CA11834}"/>
    <dgm:cxn modelId="{B1E86DAA-5B94-F348-91F1-3B9BF8D27587}" type="presParOf" srcId="{03D9C166-6104-FB4C-AE9D-C52106225537}" destId="{0C294CBD-12E3-D64F-A2FE-70AB6872C2BE}" srcOrd="0" destOrd="0" presId="urn:microsoft.com/office/officeart/2005/8/layout/hierarchy2"/>
    <dgm:cxn modelId="{88D2FAD9-1CF9-7849-85A8-9B973E4766EA}" type="presParOf" srcId="{0C294CBD-12E3-D64F-A2FE-70AB6872C2BE}" destId="{F60BB724-0988-AC4B-9AEE-34263CDF2CB4}" srcOrd="0" destOrd="0" presId="urn:microsoft.com/office/officeart/2005/8/layout/hierarchy2"/>
    <dgm:cxn modelId="{0B1D0108-20E9-FB4D-9737-EEC67738411C}" type="presParOf" srcId="{0C294CBD-12E3-D64F-A2FE-70AB6872C2BE}" destId="{9C380DE9-774D-0F45-92F0-4E229F46E1A5}" srcOrd="1" destOrd="0" presId="urn:microsoft.com/office/officeart/2005/8/layout/hierarchy2"/>
    <dgm:cxn modelId="{6CEED8A7-3022-0444-B392-260BB26CA7E5}" type="presParOf" srcId="{9C380DE9-774D-0F45-92F0-4E229F46E1A5}" destId="{DCD1D183-5E1D-294E-A03E-629574FCAE0F}" srcOrd="0" destOrd="0" presId="urn:microsoft.com/office/officeart/2005/8/layout/hierarchy2"/>
    <dgm:cxn modelId="{20491A4C-57CB-B14B-AC82-296438D62BF0}" type="presParOf" srcId="{DCD1D183-5E1D-294E-A03E-629574FCAE0F}" destId="{E40B0977-229D-DB44-9A03-DAF7CE4084D3}" srcOrd="0" destOrd="0" presId="urn:microsoft.com/office/officeart/2005/8/layout/hierarchy2"/>
    <dgm:cxn modelId="{144F14B1-DC24-E246-AE68-50C8B44EDF73}" type="presParOf" srcId="{9C380DE9-774D-0F45-92F0-4E229F46E1A5}" destId="{4428DEA1-B522-2246-A610-F1273058CA39}" srcOrd="1" destOrd="0" presId="urn:microsoft.com/office/officeart/2005/8/layout/hierarchy2"/>
    <dgm:cxn modelId="{AC46950C-9812-DF4E-8FE5-3BBDB818CD7F}" type="presParOf" srcId="{4428DEA1-B522-2246-A610-F1273058CA39}" destId="{F4B55808-66D9-314C-ADDB-4D262A421E59}" srcOrd="0" destOrd="0" presId="urn:microsoft.com/office/officeart/2005/8/layout/hierarchy2"/>
    <dgm:cxn modelId="{07D76B84-D8E1-D744-9995-23B39BE0D3B2}" type="presParOf" srcId="{4428DEA1-B522-2246-A610-F1273058CA39}" destId="{A57B6476-7BC9-5645-8295-FAA89BA720C6}" srcOrd="1" destOrd="0" presId="urn:microsoft.com/office/officeart/2005/8/layout/hierarchy2"/>
    <dgm:cxn modelId="{B8AC9F2A-A02E-E945-97A6-0E3C70B86007}" type="presParOf" srcId="{A57B6476-7BC9-5645-8295-FAA89BA720C6}" destId="{43EF4DCC-53AF-FA4F-B6C2-0382EC1F53AC}" srcOrd="0" destOrd="0" presId="urn:microsoft.com/office/officeart/2005/8/layout/hierarchy2"/>
    <dgm:cxn modelId="{81E5DD98-7767-3B43-882A-27946EBB0C9B}" type="presParOf" srcId="{43EF4DCC-53AF-FA4F-B6C2-0382EC1F53AC}" destId="{E00B43DA-5BC6-0F46-BC84-0EAC90448E3B}" srcOrd="0" destOrd="0" presId="urn:microsoft.com/office/officeart/2005/8/layout/hierarchy2"/>
    <dgm:cxn modelId="{C25460E1-5069-C84F-B3D6-DE4162DAA565}" type="presParOf" srcId="{A57B6476-7BC9-5645-8295-FAA89BA720C6}" destId="{D8B5BF44-C902-3446-8CAB-D841CCE0F1A8}" srcOrd="1" destOrd="0" presId="urn:microsoft.com/office/officeart/2005/8/layout/hierarchy2"/>
    <dgm:cxn modelId="{757315E5-4202-3946-A3F0-B3211C6D852A}" type="presParOf" srcId="{D8B5BF44-C902-3446-8CAB-D841CCE0F1A8}" destId="{9709B544-FD77-F441-825A-07542FAAEE08}" srcOrd="0" destOrd="0" presId="urn:microsoft.com/office/officeart/2005/8/layout/hierarchy2"/>
    <dgm:cxn modelId="{D9C6CCE6-810E-4C4A-A436-CA60EAD7E385}" type="presParOf" srcId="{D8B5BF44-C902-3446-8CAB-D841CCE0F1A8}" destId="{6560EA33-1A0F-274D-8D81-DAA4197EF4AC}" srcOrd="1" destOrd="0" presId="urn:microsoft.com/office/officeart/2005/8/layout/hierarchy2"/>
    <dgm:cxn modelId="{58A22A0F-08FB-804F-8070-1CE559527332}" type="presParOf" srcId="{6560EA33-1A0F-274D-8D81-DAA4197EF4AC}" destId="{54C87AEF-33A7-574F-A7A8-A4A94C780261}" srcOrd="0" destOrd="0" presId="urn:microsoft.com/office/officeart/2005/8/layout/hierarchy2"/>
    <dgm:cxn modelId="{CE8E4CB7-3E49-C646-B9A5-D6A838C4C72E}" type="presParOf" srcId="{54C87AEF-33A7-574F-A7A8-A4A94C780261}" destId="{3EAA86E6-3A7E-B747-B1DF-BBC8D9722E7F}" srcOrd="0" destOrd="0" presId="urn:microsoft.com/office/officeart/2005/8/layout/hierarchy2"/>
    <dgm:cxn modelId="{D827ED56-66BA-7B47-BAC9-C7736B9D6536}" type="presParOf" srcId="{6560EA33-1A0F-274D-8D81-DAA4197EF4AC}" destId="{81DA1843-256B-2B48-9DB9-141ADB0EB5A8}" srcOrd="1" destOrd="0" presId="urn:microsoft.com/office/officeart/2005/8/layout/hierarchy2"/>
    <dgm:cxn modelId="{54C1535F-4F3B-D644-BF4E-E11C4B716495}" type="presParOf" srcId="{81DA1843-256B-2B48-9DB9-141ADB0EB5A8}" destId="{B2AE014A-AA61-6147-8CCE-850D12CD27EE}" srcOrd="0" destOrd="0" presId="urn:microsoft.com/office/officeart/2005/8/layout/hierarchy2"/>
    <dgm:cxn modelId="{1DAB2D48-AEED-344F-803E-65744323EB07}" type="presParOf" srcId="{81DA1843-256B-2B48-9DB9-141ADB0EB5A8}" destId="{CE6AE7ED-7377-2C45-B082-87CF1280D7B0}" srcOrd="1" destOrd="0" presId="urn:microsoft.com/office/officeart/2005/8/layout/hierarchy2"/>
    <dgm:cxn modelId="{5E25F162-3CA9-6349-9BFF-FAE79582B391}" type="presParOf" srcId="{CE6AE7ED-7377-2C45-B082-87CF1280D7B0}" destId="{3115419D-F63F-9F48-B284-9BCAA5E07C22}" srcOrd="0" destOrd="0" presId="urn:microsoft.com/office/officeart/2005/8/layout/hierarchy2"/>
    <dgm:cxn modelId="{7CE5D3DE-9B21-F043-99CB-F6901F2F537F}" type="presParOf" srcId="{3115419D-F63F-9F48-B284-9BCAA5E07C22}" destId="{AA2438D6-0C4E-C740-9EF2-57FF80BF28E1}" srcOrd="0" destOrd="0" presId="urn:microsoft.com/office/officeart/2005/8/layout/hierarchy2"/>
    <dgm:cxn modelId="{AC9E1433-F2DD-6840-A445-8780B88275E7}" type="presParOf" srcId="{CE6AE7ED-7377-2C45-B082-87CF1280D7B0}" destId="{8DA5AEB6-AA18-DD48-99E3-BE4665DE656F}" srcOrd="1" destOrd="0" presId="urn:microsoft.com/office/officeart/2005/8/layout/hierarchy2"/>
    <dgm:cxn modelId="{D722692B-0463-1E42-A8CC-559B1F5B9CDA}" type="presParOf" srcId="{8DA5AEB6-AA18-DD48-99E3-BE4665DE656F}" destId="{8C427B80-5BAE-5F4F-8CAD-6757D59BD238}" srcOrd="0" destOrd="0" presId="urn:microsoft.com/office/officeart/2005/8/layout/hierarchy2"/>
    <dgm:cxn modelId="{781D7FD6-BC94-D444-8BB1-7C29348F38E7}" type="presParOf" srcId="{8DA5AEB6-AA18-DD48-99E3-BE4665DE656F}" destId="{7FC50C66-E90D-A046-9EFD-CD4D530F88B8}" srcOrd="1" destOrd="0" presId="urn:microsoft.com/office/officeart/2005/8/layout/hierarchy2"/>
    <dgm:cxn modelId="{AA531587-DE3E-9D47-97C1-6AE52376DD6C}" type="presParOf" srcId="{A57B6476-7BC9-5645-8295-FAA89BA720C6}" destId="{FC177C59-7E0C-854B-80E5-55EC49A55BCB}" srcOrd="2" destOrd="0" presId="urn:microsoft.com/office/officeart/2005/8/layout/hierarchy2"/>
    <dgm:cxn modelId="{7C473096-91A4-0B40-8129-465243763A2B}" type="presParOf" srcId="{FC177C59-7E0C-854B-80E5-55EC49A55BCB}" destId="{0337385F-CD84-BC45-BFCB-9CA210880138}" srcOrd="0" destOrd="0" presId="urn:microsoft.com/office/officeart/2005/8/layout/hierarchy2"/>
    <dgm:cxn modelId="{B8026532-CEC8-B845-84FF-9F9684347A8D}" type="presParOf" srcId="{A57B6476-7BC9-5645-8295-FAA89BA720C6}" destId="{46556A5D-DB10-B14E-A81D-D6B69F97E1EB}" srcOrd="3" destOrd="0" presId="urn:microsoft.com/office/officeart/2005/8/layout/hierarchy2"/>
    <dgm:cxn modelId="{5572BE59-24EB-6648-BF9E-8951465C00E1}" type="presParOf" srcId="{46556A5D-DB10-B14E-A81D-D6B69F97E1EB}" destId="{1981B657-D9DD-9C42-B88F-12BE2B38F2DC}" srcOrd="0" destOrd="0" presId="urn:microsoft.com/office/officeart/2005/8/layout/hierarchy2"/>
    <dgm:cxn modelId="{4BFF1E28-BD47-6448-9B27-0036ACEB5DE4}" type="presParOf" srcId="{46556A5D-DB10-B14E-A81D-D6B69F97E1EB}" destId="{455F4542-0BF0-564D-BA86-3A3676A0D396}" srcOrd="1" destOrd="0" presId="urn:microsoft.com/office/officeart/2005/8/layout/hierarchy2"/>
    <dgm:cxn modelId="{7F87F7C5-AADE-1343-A608-F389E05F00C9}" type="presParOf" srcId="{455F4542-0BF0-564D-BA86-3A3676A0D396}" destId="{094CF964-E528-934E-A3D0-C8B6CB29EEE2}" srcOrd="0" destOrd="0" presId="urn:microsoft.com/office/officeart/2005/8/layout/hierarchy2"/>
    <dgm:cxn modelId="{4A637D28-ACAB-7A4A-AC1D-3FD8F15999FA}" type="presParOf" srcId="{094CF964-E528-934E-A3D0-C8B6CB29EEE2}" destId="{0AE45D4F-265E-A042-8F39-13E850E29CCF}" srcOrd="0" destOrd="0" presId="urn:microsoft.com/office/officeart/2005/8/layout/hierarchy2"/>
    <dgm:cxn modelId="{F7F50CEF-4F70-8947-A144-6BD8EC43362E}" type="presParOf" srcId="{455F4542-0BF0-564D-BA86-3A3676A0D396}" destId="{89C228E3-1E34-9F40-BC38-DDDDF98CE6A9}" srcOrd="1" destOrd="0" presId="urn:microsoft.com/office/officeart/2005/8/layout/hierarchy2"/>
    <dgm:cxn modelId="{89EDE31B-2D90-D946-9D22-809DB97D696E}" type="presParOf" srcId="{89C228E3-1E34-9F40-BC38-DDDDF98CE6A9}" destId="{5098BB29-9B77-9043-97E7-8CB46AED8BB1}" srcOrd="0" destOrd="0" presId="urn:microsoft.com/office/officeart/2005/8/layout/hierarchy2"/>
    <dgm:cxn modelId="{8CDB589C-57F7-2848-917F-DA53929F9342}" type="presParOf" srcId="{89C228E3-1E34-9F40-BC38-DDDDF98CE6A9}" destId="{EED7AA6C-FBBF-1347-9927-FA6592186A4B}" srcOrd="1" destOrd="0" presId="urn:microsoft.com/office/officeart/2005/8/layout/hierarchy2"/>
    <dgm:cxn modelId="{B2AAB381-91F5-5342-880E-64C70C94E514}" type="presParOf" srcId="{EED7AA6C-FBBF-1347-9927-FA6592186A4B}" destId="{0FB571A8-B3E0-3B41-897E-C852E5380E55}" srcOrd="0" destOrd="0" presId="urn:microsoft.com/office/officeart/2005/8/layout/hierarchy2"/>
    <dgm:cxn modelId="{331DC783-3E4F-4740-BCBF-9399E7113A1F}" type="presParOf" srcId="{0FB571A8-B3E0-3B41-897E-C852E5380E55}" destId="{560E530A-6C18-3940-A599-BE0A264C426D}" srcOrd="0" destOrd="0" presId="urn:microsoft.com/office/officeart/2005/8/layout/hierarchy2"/>
    <dgm:cxn modelId="{6798D028-1025-FB45-9DDE-759805281D92}" type="presParOf" srcId="{EED7AA6C-FBBF-1347-9927-FA6592186A4B}" destId="{29697E52-B0B2-6C43-95E8-FC81F86744D6}" srcOrd="1" destOrd="0" presId="urn:microsoft.com/office/officeart/2005/8/layout/hierarchy2"/>
    <dgm:cxn modelId="{2DDF459A-0573-8A44-80BB-9474BCC07A2C}" type="presParOf" srcId="{29697E52-B0B2-6C43-95E8-FC81F86744D6}" destId="{45C93A22-0C0B-3C4F-9E27-9F93F70EC336}" srcOrd="0" destOrd="0" presId="urn:microsoft.com/office/officeart/2005/8/layout/hierarchy2"/>
    <dgm:cxn modelId="{64F1D2AC-8350-3849-9085-847936638978}" type="presParOf" srcId="{29697E52-B0B2-6C43-95E8-FC81F86744D6}" destId="{66CE2861-5D49-6448-8710-C21C0B1D8587}" srcOrd="1" destOrd="0" presId="urn:microsoft.com/office/officeart/2005/8/layout/hierarchy2"/>
    <dgm:cxn modelId="{11AB6F93-B2E2-3147-A24D-04CAE9248668}" type="presParOf" srcId="{EED7AA6C-FBBF-1347-9927-FA6592186A4B}" destId="{19316004-00E0-9841-898D-0E26E9338C81}" srcOrd="2" destOrd="0" presId="urn:microsoft.com/office/officeart/2005/8/layout/hierarchy2"/>
    <dgm:cxn modelId="{66296F2A-B9FA-3944-8A54-F740B0FF2FB1}" type="presParOf" srcId="{19316004-00E0-9841-898D-0E26E9338C81}" destId="{361CDB76-BE91-074C-930A-9E30CECDFAE1}" srcOrd="0" destOrd="0" presId="urn:microsoft.com/office/officeart/2005/8/layout/hierarchy2"/>
    <dgm:cxn modelId="{1DDB5C95-2ACC-E140-9976-0F0296AAE548}" type="presParOf" srcId="{EED7AA6C-FBBF-1347-9927-FA6592186A4B}" destId="{80359EED-E477-7F4C-9712-B203B6F18C82}" srcOrd="3" destOrd="0" presId="urn:microsoft.com/office/officeart/2005/8/layout/hierarchy2"/>
    <dgm:cxn modelId="{85E6E9F3-3776-5940-A336-21AAC284D5E0}" type="presParOf" srcId="{80359EED-E477-7F4C-9712-B203B6F18C82}" destId="{03A5239D-DC99-2D40-99F6-863189C54B30}" srcOrd="0" destOrd="0" presId="urn:microsoft.com/office/officeart/2005/8/layout/hierarchy2"/>
    <dgm:cxn modelId="{B424C13C-9AAD-2D4E-A942-689DBD2F10BB}" type="presParOf" srcId="{80359EED-E477-7F4C-9712-B203B6F18C82}" destId="{84885B71-3F47-744D-A896-F06238813DA0}" srcOrd="1" destOrd="0" presId="urn:microsoft.com/office/officeart/2005/8/layout/hierarchy2"/>
    <dgm:cxn modelId="{21E5D204-8FD9-E847-A7AC-05C3DA0DF0C5}" type="presParOf" srcId="{A57B6476-7BC9-5645-8295-FAA89BA720C6}" destId="{EE8B56F5-CFBB-A649-9052-7E47F19003D2}" srcOrd="4" destOrd="0" presId="urn:microsoft.com/office/officeart/2005/8/layout/hierarchy2"/>
    <dgm:cxn modelId="{013D2E78-8293-6C4B-A7DC-1FDB62F429B6}" type="presParOf" srcId="{EE8B56F5-CFBB-A649-9052-7E47F19003D2}" destId="{3AF9998B-E082-9647-9293-6DF74D6E5B5A}" srcOrd="0" destOrd="0" presId="urn:microsoft.com/office/officeart/2005/8/layout/hierarchy2"/>
    <dgm:cxn modelId="{2CD5367D-1ABA-EB43-899E-F3AFCF1888A6}" type="presParOf" srcId="{A57B6476-7BC9-5645-8295-FAA89BA720C6}" destId="{6D30BD45-A15F-4F44-8E13-590F8ACF21D7}" srcOrd="5" destOrd="0" presId="urn:microsoft.com/office/officeart/2005/8/layout/hierarchy2"/>
    <dgm:cxn modelId="{CCF6FE46-AEDE-6D4B-8A7D-8F63BEDD183E}" type="presParOf" srcId="{6D30BD45-A15F-4F44-8E13-590F8ACF21D7}" destId="{90E88C97-0490-4A41-9084-BFD7F311D3BD}" srcOrd="0" destOrd="0" presId="urn:microsoft.com/office/officeart/2005/8/layout/hierarchy2"/>
    <dgm:cxn modelId="{7C4A85FD-B558-9C46-B59A-2A2349BC9627}" type="presParOf" srcId="{6D30BD45-A15F-4F44-8E13-590F8ACF21D7}" destId="{468FBDE8-5EF8-E640-8CC3-DF5BD8428131}" srcOrd="1" destOrd="0" presId="urn:microsoft.com/office/officeart/2005/8/layout/hierarchy2"/>
    <dgm:cxn modelId="{7181BEEF-6781-8244-AC1C-6D55087D2C3B}" type="presParOf" srcId="{468FBDE8-5EF8-E640-8CC3-DF5BD8428131}" destId="{9E2C427F-FD12-4A40-8B3E-9C91108BEFB8}" srcOrd="0" destOrd="0" presId="urn:microsoft.com/office/officeart/2005/8/layout/hierarchy2"/>
    <dgm:cxn modelId="{A2442F13-C061-8E41-914F-10E816EAAD22}" type="presParOf" srcId="{9E2C427F-FD12-4A40-8B3E-9C91108BEFB8}" destId="{2CCD02CF-D62E-8844-80B7-53F6D7F5E279}" srcOrd="0" destOrd="0" presId="urn:microsoft.com/office/officeart/2005/8/layout/hierarchy2"/>
    <dgm:cxn modelId="{D00DF3D6-9A63-FA4C-B3E7-3962E988151D}" type="presParOf" srcId="{468FBDE8-5EF8-E640-8CC3-DF5BD8428131}" destId="{631E9659-2CA9-184F-A1ED-5687AEDCA606}" srcOrd="1" destOrd="0" presId="urn:microsoft.com/office/officeart/2005/8/layout/hierarchy2"/>
    <dgm:cxn modelId="{EE666B5F-46A9-C040-88E5-C6B39E3DA99B}" type="presParOf" srcId="{631E9659-2CA9-184F-A1ED-5687AEDCA606}" destId="{81D0B23E-622B-FE43-B2C0-292A3288C7A8}" srcOrd="0" destOrd="0" presId="urn:microsoft.com/office/officeart/2005/8/layout/hierarchy2"/>
    <dgm:cxn modelId="{140666AA-63F9-5A43-A1BC-FDAC1DB77840}" type="presParOf" srcId="{631E9659-2CA9-184F-A1ED-5687AEDCA606}" destId="{2114CD81-5717-2547-81E8-45202B7A443E}" srcOrd="1" destOrd="0" presId="urn:microsoft.com/office/officeart/2005/8/layout/hierarchy2"/>
    <dgm:cxn modelId="{958757BC-190B-CD40-84C6-452EE757B50E}" type="presParOf" srcId="{468FBDE8-5EF8-E640-8CC3-DF5BD8428131}" destId="{E24E6B14-0C47-EA49-B447-C1A9CDDC4AAF}" srcOrd="2" destOrd="0" presId="urn:microsoft.com/office/officeart/2005/8/layout/hierarchy2"/>
    <dgm:cxn modelId="{1C8D757B-4CC7-6A40-8FD2-37E799C1019F}" type="presParOf" srcId="{E24E6B14-0C47-EA49-B447-C1A9CDDC4AAF}" destId="{3CB8A72D-1EC2-1C4A-9762-613AB2CED595}" srcOrd="0" destOrd="0" presId="urn:microsoft.com/office/officeart/2005/8/layout/hierarchy2"/>
    <dgm:cxn modelId="{9434DDDF-96FC-5243-90C2-B0F3CD1CE71D}" type="presParOf" srcId="{468FBDE8-5EF8-E640-8CC3-DF5BD8428131}" destId="{BC9CFF38-4202-464D-A35D-0034C92DA25D}" srcOrd="3" destOrd="0" presId="urn:microsoft.com/office/officeart/2005/8/layout/hierarchy2"/>
    <dgm:cxn modelId="{0FAFD579-9EA0-7145-83E7-819737F613E4}" type="presParOf" srcId="{BC9CFF38-4202-464D-A35D-0034C92DA25D}" destId="{ECB91306-2CE2-074E-BF46-9AD00B600AA9}" srcOrd="0" destOrd="0" presId="urn:microsoft.com/office/officeart/2005/8/layout/hierarchy2"/>
    <dgm:cxn modelId="{2E05284E-8E30-1749-94F4-8D1AC1037D0B}" type="presParOf" srcId="{BC9CFF38-4202-464D-A35D-0034C92DA25D}" destId="{27DF17F3-BA9B-0946-ADA1-5B1338B651C4}" srcOrd="1" destOrd="0" presId="urn:microsoft.com/office/officeart/2005/8/layout/hierarchy2"/>
    <dgm:cxn modelId="{B1E3DD94-AB70-434B-AFD1-FC5EEEBB3B78}" type="presParOf" srcId="{A57B6476-7BC9-5645-8295-FAA89BA720C6}" destId="{97EEADB9-2E14-3840-8B99-C18EF396B3A3}" srcOrd="6" destOrd="0" presId="urn:microsoft.com/office/officeart/2005/8/layout/hierarchy2"/>
    <dgm:cxn modelId="{FF2D4F7D-437D-1A46-A7FD-A06380CB3B74}" type="presParOf" srcId="{97EEADB9-2E14-3840-8B99-C18EF396B3A3}" destId="{B03B620C-8C6E-3E43-B63D-1BA0F2DF0F06}" srcOrd="0" destOrd="0" presId="urn:microsoft.com/office/officeart/2005/8/layout/hierarchy2"/>
    <dgm:cxn modelId="{CF32DC1D-24A9-2049-97FC-200E1CF9595A}" type="presParOf" srcId="{A57B6476-7BC9-5645-8295-FAA89BA720C6}" destId="{E834F167-CDC0-6A40-89DD-BFC65AC5459E}" srcOrd="7" destOrd="0" presId="urn:microsoft.com/office/officeart/2005/8/layout/hierarchy2"/>
    <dgm:cxn modelId="{4B9EABCB-4E47-1745-8A97-14D064B6166F}" type="presParOf" srcId="{E834F167-CDC0-6A40-89DD-BFC65AC5459E}" destId="{DA1BABDF-BBAC-AB4B-A2B7-434E2A05EAE3}" srcOrd="0" destOrd="0" presId="urn:microsoft.com/office/officeart/2005/8/layout/hierarchy2"/>
    <dgm:cxn modelId="{AE845687-D45E-9D42-8D59-6A9D99100782}" type="presParOf" srcId="{E834F167-CDC0-6A40-89DD-BFC65AC5459E}" destId="{1AA3C866-BA40-5442-99F9-822DBD20E6F1}" srcOrd="1" destOrd="0" presId="urn:microsoft.com/office/officeart/2005/8/layout/hierarchy2"/>
    <dgm:cxn modelId="{3219D0DF-C532-6840-A16F-E907ABB6E28F}" type="presParOf" srcId="{1AA3C866-BA40-5442-99F9-822DBD20E6F1}" destId="{9DE56F1D-D716-9542-8349-F358305F98B6}" srcOrd="0" destOrd="0" presId="urn:microsoft.com/office/officeart/2005/8/layout/hierarchy2"/>
    <dgm:cxn modelId="{D2AED5F8-4D49-154C-9F4A-92C0C5065276}" type="presParOf" srcId="{9DE56F1D-D716-9542-8349-F358305F98B6}" destId="{D3A6EB0A-7782-FB49-878F-0368211434A4}" srcOrd="0" destOrd="0" presId="urn:microsoft.com/office/officeart/2005/8/layout/hierarchy2"/>
    <dgm:cxn modelId="{561AC570-5AA1-B941-A5CB-A764AE508C08}" type="presParOf" srcId="{1AA3C866-BA40-5442-99F9-822DBD20E6F1}" destId="{3591793D-48F0-794D-9496-9FF6354A2011}" srcOrd="1" destOrd="0" presId="urn:microsoft.com/office/officeart/2005/8/layout/hierarchy2"/>
    <dgm:cxn modelId="{31C0AB2C-40D9-1542-81DC-6E6867098F1A}" type="presParOf" srcId="{3591793D-48F0-794D-9496-9FF6354A2011}" destId="{5CED880F-D973-D443-ACA7-4C7417A7AEB3}" srcOrd="0" destOrd="0" presId="urn:microsoft.com/office/officeart/2005/8/layout/hierarchy2"/>
    <dgm:cxn modelId="{A2745420-68E4-5441-B955-B9306308A4D2}" type="presParOf" srcId="{3591793D-48F0-794D-9496-9FF6354A2011}" destId="{CF6AD9CB-F589-D044-B1B5-1446BE991A57}" srcOrd="1" destOrd="0" presId="urn:microsoft.com/office/officeart/2005/8/layout/hierarchy2"/>
    <dgm:cxn modelId="{600F163D-5492-7648-B0B5-9BB3720E03E1}" type="presParOf" srcId="{9C380DE9-774D-0F45-92F0-4E229F46E1A5}" destId="{F33D8ED5-F64F-D244-916F-7D3D3FEFB1FB}" srcOrd="2" destOrd="0" presId="urn:microsoft.com/office/officeart/2005/8/layout/hierarchy2"/>
    <dgm:cxn modelId="{8005494E-39FF-8843-B459-0358068D3335}" type="presParOf" srcId="{F33D8ED5-F64F-D244-916F-7D3D3FEFB1FB}" destId="{46B13049-5C41-7147-8E2C-0E48A974E4C7}" srcOrd="0" destOrd="0" presId="urn:microsoft.com/office/officeart/2005/8/layout/hierarchy2"/>
    <dgm:cxn modelId="{8C691BCA-177F-D64F-82E9-3445EA32E607}" type="presParOf" srcId="{9C380DE9-774D-0F45-92F0-4E229F46E1A5}" destId="{8A7F8C6B-E855-C14C-A5AF-42BFB4C174B3}" srcOrd="3" destOrd="0" presId="urn:microsoft.com/office/officeart/2005/8/layout/hierarchy2"/>
    <dgm:cxn modelId="{447952DB-4D0E-5D44-9CE4-5C7DA69B4714}" type="presParOf" srcId="{8A7F8C6B-E855-C14C-A5AF-42BFB4C174B3}" destId="{3306D5D7-9252-514C-A798-8C5C8C912A78}" srcOrd="0" destOrd="0" presId="urn:microsoft.com/office/officeart/2005/8/layout/hierarchy2"/>
    <dgm:cxn modelId="{00B8F966-BBA5-BA4C-8888-ADE8FCF06E18}" type="presParOf" srcId="{8A7F8C6B-E855-C14C-A5AF-42BFB4C174B3}" destId="{68DA62EC-901D-7F4B-A125-760B77E0D4A0}" srcOrd="1" destOrd="0" presId="urn:microsoft.com/office/officeart/2005/8/layout/hierarchy2"/>
    <dgm:cxn modelId="{3B7DE305-610F-0E44-8EC0-78AD5BFB9BF1}" type="presParOf" srcId="{68DA62EC-901D-7F4B-A125-760B77E0D4A0}" destId="{AD973028-A7EF-8A44-9540-D9427C30BFC7}" srcOrd="0" destOrd="0" presId="urn:microsoft.com/office/officeart/2005/8/layout/hierarchy2"/>
    <dgm:cxn modelId="{EF2F3A46-B1FF-CD48-AFC4-7DFEF43BD994}" type="presParOf" srcId="{AD973028-A7EF-8A44-9540-D9427C30BFC7}" destId="{D13B8E1B-4822-664C-8BBE-92ADCF5B1C59}" srcOrd="0" destOrd="0" presId="urn:microsoft.com/office/officeart/2005/8/layout/hierarchy2"/>
    <dgm:cxn modelId="{62F41F2E-AD2E-F14A-B836-B52A2A2BF36A}" type="presParOf" srcId="{68DA62EC-901D-7F4B-A125-760B77E0D4A0}" destId="{A20ED338-4D38-7F48-B47B-B85FC84D16D0}" srcOrd="1" destOrd="0" presId="urn:microsoft.com/office/officeart/2005/8/layout/hierarchy2"/>
    <dgm:cxn modelId="{28C53D00-987C-2443-BB52-1136E7768F3E}" type="presParOf" srcId="{A20ED338-4D38-7F48-B47B-B85FC84D16D0}" destId="{201CC0F5-EB43-A041-A9DD-5F3AFACE7532}" srcOrd="0" destOrd="0" presId="urn:microsoft.com/office/officeart/2005/8/layout/hierarchy2"/>
    <dgm:cxn modelId="{C9C2ADE2-2D82-6C45-AE0F-0F908445B8D4}" type="presParOf" srcId="{A20ED338-4D38-7F48-B47B-B85FC84D16D0}" destId="{D1B62826-DF4C-EB41-887B-109794FD7164}" srcOrd="1" destOrd="0" presId="urn:microsoft.com/office/officeart/2005/8/layout/hierarchy2"/>
    <dgm:cxn modelId="{282E73F5-64E0-604E-BDDE-F9FD462F35E1}" type="presParOf" srcId="{D1B62826-DF4C-EB41-887B-109794FD7164}" destId="{B51375F2-BD0A-AC49-8F0E-FE812B0F2717}" srcOrd="0" destOrd="0" presId="urn:microsoft.com/office/officeart/2005/8/layout/hierarchy2"/>
    <dgm:cxn modelId="{FF54ED39-EFDA-4F43-A1D8-EEEC0F276C90}" type="presParOf" srcId="{B51375F2-BD0A-AC49-8F0E-FE812B0F2717}" destId="{A7F63B04-4A1E-7A43-9840-DAD4A6CB0B85}" srcOrd="0" destOrd="0" presId="urn:microsoft.com/office/officeart/2005/8/layout/hierarchy2"/>
    <dgm:cxn modelId="{F662C567-D7C6-FE40-AE85-1E717DE2B9AF}" type="presParOf" srcId="{D1B62826-DF4C-EB41-887B-109794FD7164}" destId="{9E2039DB-FCF9-1945-A7A4-588A6181ADEC}" srcOrd="1" destOrd="0" presId="urn:microsoft.com/office/officeart/2005/8/layout/hierarchy2"/>
    <dgm:cxn modelId="{C77AF94C-A1C8-BB4B-9A8D-A5BFCB427604}" type="presParOf" srcId="{9E2039DB-FCF9-1945-A7A4-588A6181ADEC}" destId="{0C341FFF-5686-BF43-9639-14ACFA423897}" srcOrd="0" destOrd="0" presId="urn:microsoft.com/office/officeart/2005/8/layout/hierarchy2"/>
    <dgm:cxn modelId="{8A0E437B-FE86-4B48-9195-7C083CA4A1F9}" type="presParOf" srcId="{9E2039DB-FCF9-1945-A7A4-588A6181ADEC}" destId="{245D6521-379D-1845-BAF9-F712B34EFF17}" srcOrd="1" destOrd="0" presId="urn:microsoft.com/office/officeart/2005/8/layout/hierarchy2"/>
    <dgm:cxn modelId="{5FBAA798-7E07-424E-AFC9-CC828D707C5C}" type="presParOf" srcId="{9C380DE9-774D-0F45-92F0-4E229F46E1A5}" destId="{FB23DF6C-6602-3F41-833B-CFB868BA9498}" srcOrd="4" destOrd="0" presId="urn:microsoft.com/office/officeart/2005/8/layout/hierarchy2"/>
    <dgm:cxn modelId="{3B2DF905-047A-5747-AF54-399BE528FB01}" type="presParOf" srcId="{FB23DF6C-6602-3F41-833B-CFB868BA9498}" destId="{EB8580F4-70DC-E741-94E9-4BBC958BB828}" srcOrd="0" destOrd="0" presId="urn:microsoft.com/office/officeart/2005/8/layout/hierarchy2"/>
    <dgm:cxn modelId="{0FF0893A-D9C3-6844-BC75-45311BC06687}" type="presParOf" srcId="{9C380DE9-774D-0F45-92F0-4E229F46E1A5}" destId="{39599B47-A29D-CA4D-951B-B1489ECCD574}" srcOrd="5" destOrd="0" presId="urn:microsoft.com/office/officeart/2005/8/layout/hierarchy2"/>
    <dgm:cxn modelId="{33D6E850-2480-B141-A48E-5796CC0669A7}" type="presParOf" srcId="{39599B47-A29D-CA4D-951B-B1489ECCD574}" destId="{73A2B267-4E45-7F4B-B13C-16C03D0A81C7}" srcOrd="0" destOrd="0" presId="urn:microsoft.com/office/officeart/2005/8/layout/hierarchy2"/>
    <dgm:cxn modelId="{591D1A84-464F-3D44-ACDC-B5A46045ADCD}" type="presParOf" srcId="{39599B47-A29D-CA4D-951B-B1489ECCD574}" destId="{7117ACD3-8DA7-7747-88ED-728CA1E4673E}" srcOrd="1" destOrd="0" presId="urn:microsoft.com/office/officeart/2005/8/layout/hierarchy2"/>
    <dgm:cxn modelId="{D9256B9F-1743-5741-A4BA-4A7AF5880274}" type="presParOf" srcId="{7117ACD3-8DA7-7747-88ED-728CA1E4673E}" destId="{2F1B9A1C-26EB-9B43-82FC-4543CBDC8A2B}" srcOrd="0" destOrd="0" presId="urn:microsoft.com/office/officeart/2005/8/layout/hierarchy2"/>
    <dgm:cxn modelId="{36B4AD3E-8DF7-9645-9977-3285F1E41EB1}" type="presParOf" srcId="{2F1B9A1C-26EB-9B43-82FC-4543CBDC8A2B}" destId="{40AC619A-E02A-7B40-9E53-079FA80A6A7D}" srcOrd="0" destOrd="0" presId="urn:microsoft.com/office/officeart/2005/8/layout/hierarchy2"/>
    <dgm:cxn modelId="{495077EF-8898-A64C-9E24-8C25236584E6}" type="presParOf" srcId="{7117ACD3-8DA7-7747-88ED-728CA1E4673E}" destId="{0E2710BC-39BF-0647-B927-9B3DC41AA946}" srcOrd="1" destOrd="0" presId="urn:microsoft.com/office/officeart/2005/8/layout/hierarchy2"/>
    <dgm:cxn modelId="{0AA0A9FE-81D9-164A-AE7A-6712B4AF3833}" type="presParOf" srcId="{0E2710BC-39BF-0647-B927-9B3DC41AA946}" destId="{69C38DC7-245C-444C-81D3-852CAE104FB2}" srcOrd="0" destOrd="0" presId="urn:microsoft.com/office/officeart/2005/8/layout/hierarchy2"/>
    <dgm:cxn modelId="{2A00F209-20D1-774E-8C3F-315AC28FFF9F}" type="presParOf" srcId="{0E2710BC-39BF-0647-B927-9B3DC41AA946}" destId="{D7E3D526-4105-4C4E-B329-ED92524BD957}" srcOrd="1" destOrd="0" presId="urn:microsoft.com/office/officeart/2005/8/layout/hierarchy2"/>
    <dgm:cxn modelId="{C8D0CD86-33D1-E248-8DEE-13037FBFA119}" type="presParOf" srcId="{D7E3D526-4105-4C4E-B329-ED92524BD957}" destId="{79CCC70C-ABC1-7049-9B8B-E5F9C9BE3794}" srcOrd="0" destOrd="0" presId="urn:microsoft.com/office/officeart/2005/8/layout/hierarchy2"/>
    <dgm:cxn modelId="{F7243AD1-35F1-7C4E-B233-03AEBCD94694}" type="presParOf" srcId="{79CCC70C-ABC1-7049-9B8B-E5F9C9BE3794}" destId="{0D736D4D-2600-3744-8C03-E38039E38BDE}" srcOrd="0" destOrd="0" presId="urn:microsoft.com/office/officeart/2005/8/layout/hierarchy2"/>
    <dgm:cxn modelId="{645B8DE9-E488-2D40-8363-871DC0283EA6}" type="presParOf" srcId="{D7E3D526-4105-4C4E-B329-ED92524BD957}" destId="{6CF6D8F5-AA8E-4447-AE52-2730328E344A}" srcOrd="1" destOrd="0" presId="urn:microsoft.com/office/officeart/2005/8/layout/hierarchy2"/>
    <dgm:cxn modelId="{CD94E3A0-861B-6D4C-999F-C68AAE899ECE}" type="presParOf" srcId="{6CF6D8F5-AA8E-4447-AE52-2730328E344A}" destId="{4EC2EB32-A70A-0540-A4F3-F8DEB4E14BBD}" srcOrd="0" destOrd="0" presId="urn:microsoft.com/office/officeart/2005/8/layout/hierarchy2"/>
    <dgm:cxn modelId="{478D1860-7D1C-3142-9095-58931576B765}" type="presParOf" srcId="{6CF6D8F5-AA8E-4447-AE52-2730328E344A}" destId="{FDC9A2AB-F2C8-544C-BD25-4118DD2954FE}" srcOrd="1" destOrd="0" presId="urn:microsoft.com/office/officeart/2005/8/layout/hierarchy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0BB724-0988-AC4B-9AEE-34263CDF2CB4}">
      <dsp:nvSpPr>
        <dsp:cNvPr id="0" name=""/>
        <dsp:cNvSpPr/>
      </dsp:nvSpPr>
      <dsp:spPr>
        <a:xfrm>
          <a:off x="776763" y="2728569"/>
          <a:ext cx="1984531" cy="992265"/>
        </a:xfrm>
        <a:prstGeom prst="roundRect">
          <a:avLst>
            <a:gd name="adj" fmla="val 10000"/>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t>I have my model. Now how do I test my hypothesis? </a:t>
          </a:r>
        </a:p>
      </dsp:txBody>
      <dsp:txXfrm>
        <a:off x="805825" y="2757631"/>
        <a:ext cx="1926407" cy="934141"/>
      </dsp:txXfrm>
    </dsp:sp>
    <dsp:sp modelId="{DCD1D183-5E1D-294E-A03E-629574FCAE0F}">
      <dsp:nvSpPr>
        <dsp:cNvPr id="0" name=""/>
        <dsp:cNvSpPr/>
      </dsp:nvSpPr>
      <dsp:spPr>
        <a:xfrm rot="18501847">
          <a:off x="2516390" y="2705182"/>
          <a:ext cx="1291202" cy="26630"/>
        </a:xfrm>
        <a:custGeom>
          <a:avLst/>
          <a:gdLst/>
          <a:ahLst/>
          <a:cxnLst/>
          <a:rect l="0" t="0" r="0" b="0"/>
          <a:pathLst>
            <a:path>
              <a:moveTo>
                <a:pt x="0" y="13315"/>
              </a:moveTo>
              <a:lnTo>
                <a:pt x="1291202" y="13315"/>
              </a:lnTo>
            </a:path>
          </a:pathLst>
        </a:custGeom>
        <a:noFill/>
        <a:ln w="9525" cap="flat" cmpd="sng" algn="ctr">
          <a:solidFill>
            <a:schemeClr val="accent2">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129711" y="2686218"/>
        <a:ext cx="64560" cy="64560"/>
      </dsp:txXfrm>
    </dsp:sp>
    <dsp:sp modelId="{F4B55808-66D9-314C-ADDB-4D262A421E59}">
      <dsp:nvSpPr>
        <dsp:cNvPr id="0" name=""/>
        <dsp:cNvSpPr/>
      </dsp:nvSpPr>
      <dsp:spPr>
        <a:xfrm>
          <a:off x="3562688" y="1716161"/>
          <a:ext cx="1984531" cy="992265"/>
        </a:xfrm>
        <a:prstGeom prst="roundRect">
          <a:avLst>
            <a:gd name="adj" fmla="val 10000"/>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t>I designed &amp; executed an experiment, perhaps in multiple contexts. </a:t>
          </a:r>
        </a:p>
      </dsp:txBody>
      <dsp:txXfrm>
        <a:off x="3591750" y="1745223"/>
        <a:ext cx="1926407" cy="934141"/>
      </dsp:txXfrm>
    </dsp:sp>
    <dsp:sp modelId="{4DE73B5E-FC91-EB4C-87A6-1248FC196916}">
      <dsp:nvSpPr>
        <dsp:cNvPr id="0" name=""/>
        <dsp:cNvSpPr/>
      </dsp:nvSpPr>
      <dsp:spPr>
        <a:xfrm rot="17692822">
          <a:off x="5000739" y="1343149"/>
          <a:ext cx="1886773" cy="26630"/>
        </a:xfrm>
        <a:custGeom>
          <a:avLst/>
          <a:gdLst/>
          <a:ahLst/>
          <a:cxnLst/>
          <a:rect l="0" t="0" r="0" b="0"/>
          <a:pathLst>
            <a:path>
              <a:moveTo>
                <a:pt x="0" y="13315"/>
              </a:moveTo>
              <a:lnTo>
                <a:pt x="1886773" y="13315"/>
              </a:lnTo>
            </a:path>
          </a:pathLst>
        </a:custGeom>
        <a:noFill/>
        <a:ln w="9525" cap="flat" cmpd="sng" algn="ctr">
          <a:solidFill>
            <a:schemeClr val="accent2">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11150">
            <a:lnSpc>
              <a:spcPct val="90000"/>
            </a:lnSpc>
            <a:spcBef>
              <a:spcPct val="0"/>
            </a:spcBef>
            <a:spcAft>
              <a:spcPct val="35000"/>
            </a:spcAft>
            <a:buNone/>
          </a:pPr>
          <a:endParaRPr lang="en-US" sz="700" kern="1200"/>
        </a:p>
      </dsp:txBody>
      <dsp:txXfrm>
        <a:off x="5896956" y="1309295"/>
        <a:ext cx="94338" cy="94338"/>
      </dsp:txXfrm>
    </dsp:sp>
    <dsp:sp modelId="{01881542-2315-3246-BBAD-AD9D1BE77D2A}">
      <dsp:nvSpPr>
        <dsp:cNvPr id="0" name=""/>
        <dsp:cNvSpPr/>
      </dsp:nvSpPr>
      <dsp:spPr>
        <a:xfrm>
          <a:off x="6341032" y="4502"/>
          <a:ext cx="1984531" cy="992265"/>
        </a:xfrm>
        <a:prstGeom prst="roundRect">
          <a:avLst>
            <a:gd name="adj" fmla="val 10000"/>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t>Classical hypothesis testing: Fit full model; sequentially remove non-significant interactions then main effects until all remaining variables are significant. </a:t>
          </a:r>
        </a:p>
      </dsp:txBody>
      <dsp:txXfrm>
        <a:off x="6370094" y="33564"/>
        <a:ext cx="1926407" cy="934141"/>
      </dsp:txXfrm>
    </dsp:sp>
    <dsp:sp modelId="{FC177C59-7E0C-854B-80E5-55EC49A55BCB}">
      <dsp:nvSpPr>
        <dsp:cNvPr id="0" name=""/>
        <dsp:cNvSpPr/>
      </dsp:nvSpPr>
      <dsp:spPr>
        <a:xfrm rot="19457599">
          <a:off x="5455334" y="1913702"/>
          <a:ext cx="977583" cy="26630"/>
        </a:xfrm>
        <a:custGeom>
          <a:avLst/>
          <a:gdLst/>
          <a:ahLst/>
          <a:cxnLst/>
          <a:rect l="0" t="0" r="0" b="0"/>
          <a:pathLst>
            <a:path>
              <a:moveTo>
                <a:pt x="0" y="13315"/>
              </a:moveTo>
              <a:lnTo>
                <a:pt x="977583" y="13315"/>
              </a:lnTo>
            </a:path>
          </a:pathLst>
        </a:custGeom>
        <a:noFill/>
        <a:ln w="9525" cap="flat" cmpd="sng" algn="ctr">
          <a:solidFill>
            <a:schemeClr val="accent2">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919686" y="1902578"/>
        <a:ext cx="48879" cy="48879"/>
      </dsp:txXfrm>
    </dsp:sp>
    <dsp:sp modelId="{1981B657-D9DD-9C42-B88F-12BE2B38F2DC}">
      <dsp:nvSpPr>
        <dsp:cNvPr id="0" name=""/>
        <dsp:cNvSpPr/>
      </dsp:nvSpPr>
      <dsp:spPr>
        <a:xfrm>
          <a:off x="6341032" y="1145608"/>
          <a:ext cx="1984531" cy="992265"/>
        </a:xfrm>
        <a:prstGeom prst="roundRect">
          <a:avLst>
            <a:gd name="adj" fmla="val 10000"/>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t>Fit full model. No model selection, except removing nonsignificant interactions. (Philip’s preference)</a:t>
          </a:r>
        </a:p>
      </dsp:txBody>
      <dsp:txXfrm>
        <a:off x="6370094" y="1174670"/>
        <a:ext cx="1926407" cy="934141"/>
      </dsp:txXfrm>
    </dsp:sp>
    <dsp:sp modelId="{EE8B56F5-CFBB-A649-9052-7E47F19003D2}">
      <dsp:nvSpPr>
        <dsp:cNvPr id="0" name=""/>
        <dsp:cNvSpPr/>
      </dsp:nvSpPr>
      <dsp:spPr>
        <a:xfrm rot="2142401">
          <a:off x="5455334" y="2484254"/>
          <a:ext cx="977583" cy="26630"/>
        </a:xfrm>
        <a:custGeom>
          <a:avLst/>
          <a:gdLst/>
          <a:ahLst/>
          <a:cxnLst/>
          <a:rect l="0" t="0" r="0" b="0"/>
          <a:pathLst>
            <a:path>
              <a:moveTo>
                <a:pt x="0" y="13315"/>
              </a:moveTo>
              <a:lnTo>
                <a:pt x="977583" y="13315"/>
              </a:lnTo>
            </a:path>
          </a:pathLst>
        </a:custGeom>
        <a:noFill/>
        <a:ln w="9525" cap="flat" cmpd="sng" algn="ctr">
          <a:solidFill>
            <a:schemeClr val="accent2">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919686" y="2473130"/>
        <a:ext cx="48879" cy="48879"/>
      </dsp:txXfrm>
    </dsp:sp>
    <dsp:sp modelId="{90E88C97-0490-4A41-9084-BFD7F311D3BD}">
      <dsp:nvSpPr>
        <dsp:cNvPr id="0" name=""/>
        <dsp:cNvSpPr/>
      </dsp:nvSpPr>
      <dsp:spPr>
        <a:xfrm>
          <a:off x="6341032" y="2286713"/>
          <a:ext cx="1984531" cy="992265"/>
        </a:xfrm>
        <a:prstGeom prst="roundRect">
          <a:avLst>
            <a:gd name="adj" fmla="val 10000"/>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t>Classic model selection: Fill full model and appropriate </a:t>
          </a:r>
          <a:r>
            <a:rPr lang="en-US" sz="1100" kern="1200" dirty="0" err="1"/>
            <a:t>submodels</a:t>
          </a:r>
          <a:r>
            <a:rPr lang="en-US" sz="1100" kern="1200" dirty="0"/>
            <a:t>. Use Likelihood Ratio Tests to identify best-fitting model. </a:t>
          </a:r>
        </a:p>
      </dsp:txBody>
      <dsp:txXfrm>
        <a:off x="6370094" y="2315775"/>
        <a:ext cx="1926407" cy="934141"/>
      </dsp:txXfrm>
    </dsp:sp>
    <dsp:sp modelId="{97EEADB9-2E14-3840-8B99-C18EF396B3A3}">
      <dsp:nvSpPr>
        <dsp:cNvPr id="0" name=""/>
        <dsp:cNvSpPr/>
      </dsp:nvSpPr>
      <dsp:spPr>
        <a:xfrm rot="3907178">
          <a:off x="5000739" y="3054807"/>
          <a:ext cx="1886773" cy="26630"/>
        </a:xfrm>
        <a:custGeom>
          <a:avLst/>
          <a:gdLst/>
          <a:ahLst/>
          <a:cxnLst/>
          <a:rect l="0" t="0" r="0" b="0"/>
          <a:pathLst>
            <a:path>
              <a:moveTo>
                <a:pt x="0" y="13315"/>
              </a:moveTo>
              <a:lnTo>
                <a:pt x="1886773" y="13315"/>
              </a:lnTo>
            </a:path>
          </a:pathLst>
        </a:custGeom>
        <a:noFill/>
        <a:ln w="9525" cap="flat" cmpd="sng" algn="ctr">
          <a:solidFill>
            <a:schemeClr val="accent2">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11150">
            <a:lnSpc>
              <a:spcPct val="90000"/>
            </a:lnSpc>
            <a:spcBef>
              <a:spcPct val="0"/>
            </a:spcBef>
            <a:spcAft>
              <a:spcPct val="35000"/>
            </a:spcAft>
            <a:buNone/>
          </a:pPr>
          <a:endParaRPr lang="en-US" sz="700" kern="1200"/>
        </a:p>
      </dsp:txBody>
      <dsp:txXfrm>
        <a:off x="5896956" y="3020953"/>
        <a:ext cx="94338" cy="94338"/>
      </dsp:txXfrm>
    </dsp:sp>
    <dsp:sp modelId="{DA1BABDF-BBAC-AB4B-A2B7-434E2A05EAE3}">
      <dsp:nvSpPr>
        <dsp:cNvPr id="0" name=""/>
        <dsp:cNvSpPr/>
      </dsp:nvSpPr>
      <dsp:spPr>
        <a:xfrm>
          <a:off x="6341032" y="3427819"/>
          <a:ext cx="1984531" cy="992265"/>
        </a:xfrm>
        <a:prstGeom prst="roundRect">
          <a:avLst>
            <a:gd name="adj" fmla="val 10000"/>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t>Information Theoretic approach: Use AIC/BIC to select best-fitting model. </a:t>
          </a:r>
        </a:p>
      </dsp:txBody>
      <dsp:txXfrm>
        <a:off x="6370094" y="3456881"/>
        <a:ext cx="1926407" cy="934141"/>
      </dsp:txXfrm>
    </dsp:sp>
    <dsp:sp modelId="{F33D8ED5-F64F-D244-916F-7D3D3FEFB1FB}">
      <dsp:nvSpPr>
        <dsp:cNvPr id="0" name=""/>
        <dsp:cNvSpPr/>
      </dsp:nvSpPr>
      <dsp:spPr>
        <a:xfrm rot="3988140">
          <a:off x="2158355" y="4131564"/>
          <a:ext cx="2007271" cy="26630"/>
        </a:xfrm>
        <a:custGeom>
          <a:avLst/>
          <a:gdLst/>
          <a:ahLst/>
          <a:cxnLst/>
          <a:rect l="0" t="0" r="0" b="0"/>
          <a:pathLst>
            <a:path>
              <a:moveTo>
                <a:pt x="0" y="13315"/>
              </a:moveTo>
              <a:lnTo>
                <a:pt x="2007271" y="13315"/>
              </a:lnTo>
            </a:path>
          </a:pathLst>
        </a:custGeom>
        <a:noFill/>
        <a:ln w="9525" cap="flat" cmpd="sng" algn="ctr">
          <a:solidFill>
            <a:schemeClr val="accent2">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11150">
            <a:lnSpc>
              <a:spcPct val="90000"/>
            </a:lnSpc>
            <a:spcBef>
              <a:spcPct val="0"/>
            </a:spcBef>
            <a:spcAft>
              <a:spcPct val="35000"/>
            </a:spcAft>
            <a:buNone/>
          </a:pPr>
          <a:endParaRPr lang="en-US" sz="700" kern="1200"/>
        </a:p>
      </dsp:txBody>
      <dsp:txXfrm>
        <a:off x="3111809" y="4094698"/>
        <a:ext cx="100363" cy="100363"/>
      </dsp:txXfrm>
    </dsp:sp>
    <dsp:sp modelId="{3306D5D7-9252-514C-A798-8C5C8C912A78}">
      <dsp:nvSpPr>
        <dsp:cNvPr id="0" name=""/>
        <dsp:cNvSpPr/>
      </dsp:nvSpPr>
      <dsp:spPr>
        <a:xfrm>
          <a:off x="3562688" y="4568924"/>
          <a:ext cx="1984531" cy="992265"/>
        </a:xfrm>
        <a:prstGeom prst="roundRect">
          <a:avLst>
            <a:gd name="adj" fmla="val 10000"/>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t>I did an observational study, where I was testing a primary variable, but need to figure out which confounding variables to include. </a:t>
          </a:r>
        </a:p>
      </dsp:txBody>
      <dsp:txXfrm>
        <a:off x="3591750" y="4597986"/>
        <a:ext cx="1926407" cy="934141"/>
      </dsp:txXfrm>
    </dsp:sp>
    <dsp:sp modelId="{AD973028-A7EF-8A44-9540-D9427C30BFC7}">
      <dsp:nvSpPr>
        <dsp:cNvPr id="0" name=""/>
        <dsp:cNvSpPr/>
      </dsp:nvSpPr>
      <dsp:spPr>
        <a:xfrm>
          <a:off x="5547219" y="5051742"/>
          <a:ext cx="793812" cy="26630"/>
        </a:xfrm>
        <a:custGeom>
          <a:avLst/>
          <a:gdLst/>
          <a:ahLst/>
          <a:cxnLst/>
          <a:rect l="0" t="0" r="0" b="0"/>
          <a:pathLst>
            <a:path>
              <a:moveTo>
                <a:pt x="0" y="13315"/>
              </a:moveTo>
              <a:lnTo>
                <a:pt x="793812" y="13315"/>
              </a:lnTo>
            </a:path>
          </a:pathLst>
        </a:custGeom>
        <a:noFill/>
        <a:ln w="9525" cap="flat" cmpd="sng" algn="ctr">
          <a:solidFill>
            <a:schemeClr val="accent2">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924280" y="5045212"/>
        <a:ext cx="39690" cy="39690"/>
      </dsp:txXfrm>
    </dsp:sp>
    <dsp:sp modelId="{201CC0F5-EB43-A041-A9DD-5F3AFACE7532}">
      <dsp:nvSpPr>
        <dsp:cNvPr id="0" name=""/>
        <dsp:cNvSpPr/>
      </dsp:nvSpPr>
      <dsp:spPr>
        <a:xfrm>
          <a:off x="6341032" y="4568924"/>
          <a:ext cx="1984531" cy="992265"/>
        </a:xfrm>
        <a:prstGeom prst="roundRect">
          <a:avLst>
            <a:gd name="adj" fmla="val 10000"/>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t>Use model selection on possible confounding variables based on AIC/BIC, then add primary variable.</a:t>
          </a:r>
        </a:p>
      </dsp:txBody>
      <dsp:txXfrm>
        <a:off x="6370094" y="4597986"/>
        <a:ext cx="1926407" cy="934141"/>
      </dsp:txXfrm>
    </dsp:sp>
    <dsp:sp modelId="{FB23DF6C-6602-3F41-833B-CFB868BA9498}">
      <dsp:nvSpPr>
        <dsp:cNvPr id="0" name=""/>
        <dsp:cNvSpPr/>
      </dsp:nvSpPr>
      <dsp:spPr>
        <a:xfrm rot="4497297">
          <a:off x="1618348" y="4702117"/>
          <a:ext cx="3087286" cy="26630"/>
        </a:xfrm>
        <a:custGeom>
          <a:avLst/>
          <a:gdLst/>
          <a:ahLst/>
          <a:cxnLst/>
          <a:rect l="0" t="0" r="0" b="0"/>
          <a:pathLst>
            <a:path>
              <a:moveTo>
                <a:pt x="0" y="13315"/>
              </a:moveTo>
              <a:lnTo>
                <a:pt x="3087286" y="13315"/>
              </a:lnTo>
            </a:path>
          </a:pathLst>
        </a:custGeom>
        <a:noFill/>
        <a:ln w="9525" cap="flat" cmpd="sng" algn="ctr">
          <a:solidFill>
            <a:schemeClr val="accent2">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a:off x="3084809" y="4638250"/>
        <a:ext cx="154364" cy="154364"/>
      </dsp:txXfrm>
    </dsp:sp>
    <dsp:sp modelId="{73A2B267-4E45-7F4B-B13C-16C03D0A81C7}">
      <dsp:nvSpPr>
        <dsp:cNvPr id="0" name=""/>
        <dsp:cNvSpPr/>
      </dsp:nvSpPr>
      <dsp:spPr>
        <a:xfrm>
          <a:off x="3562688" y="5710030"/>
          <a:ext cx="1984531" cy="992265"/>
        </a:xfrm>
        <a:prstGeom prst="roundRect">
          <a:avLst>
            <a:gd name="adj" fmla="val 10000"/>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t>I did an observational study, and I am trying to figure out which variables predict Y. </a:t>
          </a:r>
        </a:p>
      </dsp:txBody>
      <dsp:txXfrm>
        <a:off x="3591750" y="5739092"/>
        <a:ext cx="1926407" cy="934141"/>
      </dsp:txXfrm>
    </dsp:sp>
    <dsp:sp modelId="{2F1B9A1C-26EB-9B43-82FC-4543CBDC8A2B}">
      <dsp:nvSpPr>
        <dsp:cNvPr id="0" name=""/>
        <dsp:cNvSpPr/>
      </dsp:nvSpPr>
      <dsp:spPr>
        <a:xfrm>
          <a:off x="5547219" y="6192847"/>
          <a:ext cx="793812" cy="26630"/>
        </a:xfrm>
        <a:custGeom>
          <a:avLst/>
          <a:gdLst/>
          <a:ahLst/>
          <a:cxnLst/>
          <a:rect l="0" t="0" r="0" b="0"/>
          <a:pathLst>
            <a:path>
              <a:moveTo>
                <a:pt x="0" y="13315"/>
              </a:moveTo>
              <a:lnTo>
                <a:pt x="793812" y="13315"/>
              </a:lnTo>
            </a:path>
          </a:pathLst>
        </a:custGeom>
        <a:noFill/>
        <a:ln w="9525" cap="flat" cmpd="sng" algn="ctr">
          <a:solidFill>
            <a:schemeClr val="accent2">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924280" y="6186317"/>
        <a:ext cx="39690" cy="39690"/>
      </dsp:txXfrm>
    </dsp:sp>
    <dsp:sp modelId="{69C38DC7-245C-444C-81D3-852CAE104FB2}">
      <dsp:nvSpPr>
        <dsp:cNvPr id="0" name=""/>
        <dsp:cNvSpPr/>
      </dsp:nvSpPr>
      <dsp:spPr>
        <a:xfrm>
          <a:off x="6341032" y="5710030"/>
          <a:ext cx="1984531" cy="992265"/>
        </a:xfrm>
        <a:prstGeom prst="roundRect">
          <a:avLst>
            <a:gd name="adj" fmla="val 10000"/>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t>Use model selection on an a priori chosen list of models or all subsets and evaluate using AIC/BIC. </a:t>
          </a:r>
        </a:p>
      </dsp:txBody>
      <dsp:txXfrm>
        <a:off x="6370094" y="5739092"/>
        <a:ext cx="1926407" cy="93414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0BB724-0988-AC4B-9AEE-34263CDF2CB4}">
      <dsp:nvSpPr>
        <dsp:cNvPr id="0" name=""/>
        <dsp:cNvSpPr/>
      </dsp:nvSpPr>
      <dsp:spPr>
        <a:xfrm>
          <a:off x="1" y="3216598"/>
          <a:ext cx="1378692" cy="689346"/>
        </a:xfrm>
        <a:prstGeom prst="roundRect">
          <a:avLst>
            <a:gd name="adj" fmla="val 10000"/>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I have my model. Now how do I test my hypothesis? </a:t>
          </a:r>
        </a:p>
      </dsp:txBody>
      <dsp:txXfrm>
        <a:off x="20191" y="3236788"/>
        <a:ext cx="1338312" cy="648966"/>
      </dsp:txXfrm>
    </dsp:sp>
    <dsp:sp modelId="{DCD1D183-5E1D-294E-A03E-629574FCAE0F}">
      <dsp:nvSpPr>
        <dsp:cNvPr id="0" name=""/>
        <dsp:cNvSpPr/>
      </dsp:nvSpPr>
      <dsp:spPr>
        <a:xfrm rot="17945489">
          <a:off x="1084526" y="3051711"/>
          <a:ext cx="1145078" cy="18500"/>
        </a:xfrm>
        <a:custGeom>
          <a:avLst/>
          <a:gdLst/>
          <a:ahLst/>
          <a:cxnLst/>
          <a:rect l="0" t="0" r="0" b="0"/>
          <a:pathLst>
            <a:path>
              <a:moveTo>
                <a:pt x="0" y="9250"/>
              </a:moveTo>
              <a:lnTo>
                <a:pt x="1145078" y="9250"/>
              </a:lnTo>
            </a:path>
          </a:pathLst>
        </a:custGeom>
        <a:noFill/>
        <a:ln w="9525" cap="flat" cmpd="sng" algn="ctr">
          <a:solidFill>
            <a:schemeClr val="accent2">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628439" y="3032334"/>
        <a:ext cx="57253" cy="57253"/>
      </dsp:txXfrm>
    </dsp:sp>
    <dsp:sp modelId="{F4B55808-66D9-314C-ADDB-4D262A421E59}">
      <dsp:nvSpPr>
        <dsp:cNvPr id="0" name=""/>
        <dsp:cNvSpPr/>
      </dsp:nvSpPr>
      <dsp:spPr>
        <a:xfrm>
          <a:off x="1935438" y="2215978"/>
          <a:ext cx="1378692" cy="689346"/>
        </a:xfrm>
        <a:prstGeom prst="roundRect">
          <a:avLst>
            <a:gd name="adj" fmla="val 10000"/>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I designed &amp; executed an experiment, perhaps in multiple contexts. </a:t>
          </a:r>
        </a:p>
      </dsp:txBody>
      <dsp:txXfrm>
        <a:off x="1955628" y="2236168"/>
        <a:ext cx="1338312" cy="648966"/>
      </dsp:txXfrm>
    </dsp:sp>
    <dsp:sp modelId="{43EF4DCC-53AF-FA4F-B6C2-0382EC1F53AC}">
      <dsp:nvSpPr>
        <dsp:cNvPr id="0" name=""/>
        <dsp:cNvSpPr/>
      </dsp:nvSpPr>
      <dsp:spPr>
        <a:xfrm rot="17230830">
          <a:off x="2656373" y="1659559"/>
          <a:ext cx="1866990" cy="18500"/>
        </a:xfrm>
        <a:custGeom>
          <a:avLst/>
          <a:gdLst/>
          <a:ahLst/>
          <a:cxnLst/>
          <a:rect l="0" t="0" r="0" b="0"/>
          <a:pathLst>
            <a:path>
              <a:moveTo>
                <a:pt x="0" y="9250"/>
              </a:moveTo>
              <a:lnTo>
                <a:pt x="1866990" y="9250"/>
              </a:lnTo>
            </a:path>
          </a:pathLst>
        </a:custGeom>
        <a:noFill/>
        <a:ln w="9525" cap="flat" cmpd="sng" algn="ctr">
          <a:solidFill>
            <a:schemeClr val="accent2">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a:off x="3543194" y="1622134"/>
        <a:ext cx="93349" cy="93349"/>
      </dsp:txXfrm>
    </dsp:sp>
    <dsp:sp modelId="{9709B544-FD77-F441-825A-07542FAAEE08}">
      <dsp:nvSpPr>
        <dsp:cNvPr id="0" name=""/>
        <dsp:cNvSpPr/>
      </dsp:nvSpPr>
      <dsp:spPr>
        <a:xfrm>
          <a:off x="3865607" y="432294"/>
          <a:ext cx="1378692" cy="689346"/>
        </a:xfrm>
        <a:prstGeom prst="roundRect">
          <a:avLst>
            <a:gd name="adj" fmla="val 10000"/>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Fit full model; sequentially remove non-significant interactions then main effects until all remaining variables are significant. </a:t>
          </a:r>
        </a:p>
      </dsp:txBody>
      <dsp:txXfrm>
        <a:off x="3885797" y="452484"/>
        <a:ext cx="1338312" cy="648966"/>
      </dsp:txXfrm>
    </dsp:sp>
    <dsp:sp modelId="{54C87AEF-33A7-574F-A7A8-A4A94C780261}">
      <dsp:nvSpPr>
        <dsp:cNvPr id="0" name=""/>
        <dsp:cNvSpPr/>
      </dsp:nvSpPr>
      <dsp:spPr>
        <a:xfrm>
          <a:off x="5244300" y="767717"/>
          <a:ext cx="551477" cy="18500"/>
        </a:xfrm>
        <a:custGeom>
          <a:avLst/>
          <a:gdLst/>
          <a:ahLst/>
          <a:cxnLst/>
          <a:rect l="0" t="0" r="0" b="0"/>
          <a:pathLst>
            <a:path>
              <a:moveTo>
                <a:pt x="0" y="9250"/>
              </a:moveTo>
              <a:lnTo>
                <a:pt x="551477" y="9250"/>
              </a:lnTo>
            </a:path>
          </a:pathLst>
        </a:custGeom>
        <a:noFill/>
        <a:ln w="9525" cap="flat" cmpd="sng" algn="ctr">
          <a:solidFill>
            <a:schemeClr val="accent2">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506251" y="763180"/>
        <a:ext cx="27573" cy="27573"/>
      </dsp:txXfrm>
    </dsp:sp>
    <dsp:sp modelId="{B2AE014A-AA61-6147-8CCE-850D12CD27EE}">
      <dsp:nvSpPr>
        <dsp:cNvPr id="0" name=""/>
        <dsp:cNvSpPr/>
      </dsp:nvSpPr>
      <dsp:spPr>
        <a:xfrm>
          <a:off x="5795777" y="432294"/>
          <a:ext cx="1378692" cy="689346"/>
        </a:xfrm>
        <a:prstGeom prst="roundRect">
          <a:avLst>
            <a:gd name="adj" fmla="val 10000"/>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Interpret main effects, interactions, and simple effects when necessary.</a:t>
          </a:r>
        </a:p>
      </dsp:txBody>
      <dsp:txXfrm>
        <a:off x="5815967" y="452484"/>
        <a:ext cx="1338312" cy="648966"/>
      </dsp:txXfrm>
    </dsp:sp>
    <dsp:sp modelId="{3115419D-F63F-9F48-B284-9BCAA5E07C22}">
      <dsp:nvSpPr>
        <dsp:cNvPr id="0" name=""/>
        <dsp:cNvSpPr/>
      </dsp:nvSpPr>
      <dsp:spPr>
        <a:xfrm>
          <a:off x="7174469" y="767717"/>
          <a:ext cx="551477" cy="18500"/>
        </a:xfrm>
        <a:custGeom>
          <a:avLst/>
          <a:gdLst/>
          <a:ahLst/>
          <a:cxnLst/>
          <a:rect l="0" t="0" r="0" b="0"/>
          <a:pathLst>
            <a:path>
              <a:moveTo>
                <a:pt x="0" y="9250"/>
              </a:moveTo>
              <a:lnTo>
                <a:pt x="551477" y="9250"/>
              </a:lnTo>
            </a:path>
          </a:pathLst>
        </a:custGeom>
        <a:noFill/>
        <a:ln w="9525" cap="flat" cmpd="sng" algn="ctr">
          <a:solidFill>
            <a:schemeClr val="accent2">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7436421" y="763180"/>
        <a:ext cx="27573" cy="27573"/>
      </dsp:txXfrm>
    </dsp:sp>
    <dsp:sp modelId="{8C427B80-5BAE-5F4F-8CAD-6757D59BD238}">
      <dsp:nvSpPr>
        <dsp:cNvPr id="0" name=""/>
        <dsp:cNvSpPr/>
      </dsp:nvSpPr>
      <dsp:spPr>
        <a:xfrm>
          <a:off x="7725946" y="432294"/>
          <a:ext cx="1378692" cy="689346"/>
        </a:xfrm>
        <a:prstGeom prst="roundRect">
          <a:avLst>
            <a:gd name="adj" fmla="val 10000"/>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Use </a:t>
          </a:r>
          <a:r>
            <a:rPr lang="en-US" sz="800" kern="1200" dirty="0" err="1"/>
            <a:t>emmeans</a:t>
          </a:r>
          <a:r>
            <a:rPr lang="en-US" sz="800" kern="1200" dirty="0"/>
            <a:t> or </a:t>
          </a:r>
          <a:r>
            <a:rPr lang="en-US" sz="800" kern="1200" dirty="0" err="1"/>
            <a:t>glht</a:t>
          </a:r>
          <a:r>
            <a:rPr lang="en-US" sz="800" kern="1200" dirty="0"/>
            <a:t> to determine significance between levels and get a p-value.  </a:t>
          </a:r>
        </a:p>
      </dsp:txBody>
      <dsp:txXfrm>
        <a:off x="7746136" y="452484"/>
        <a:ext cx="1338312" cy="648966"/>
      </dsp:txXfrm>
    </dsp:sp>
    <dsp:sp modelId="{FC177C59-7E0C-854B-80E5-55EC49A55BCB}">
      <dsp:nvSpPr>
        <dsp:cNvPr id="0" name=""/>
        <dsp:cNvSpPr/>
      </dsp:nvSpPr>
      <dsp:spPr>
        <a:xfrm rot="18770822">
          <a:off x="3184397" y="2254120"/>
          <a:ext cx="810943" cy="18500"/>
        </a:xfrm>
        <a:custGeom>
          <a:avLst/>
          <a:gdLst/>
          <a:ahLst/>
          <a:cxnLst/>
          <a:rect l="0" t="0" r="0" b="0"/>
          <a:pathLst>
            <a:path>
              <a:moveTo>
                <a:pt x="0" y="9250"/>
              </a:moveTo>
              <a:lnTo>
                <a:pt x="810943" y="9250"/>
              </a:lnTo>
            </a:path>
          </a:pathLst>
        </a:custGeom>
        <a:noFill/>
        <a:ln w="9525" cap="flat" cmpd="sng" algn="ctr">
          <a:solidFill>
            <a:schemeClr val="accent2">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569595" y="2243097"/>
        <a:ext cx="40547" cy="40547"/>
      </dsp:txXfrm>
    </dsp:sp>
    <dsp:sp modelId="{1981B657-D9DD-9C42-B88F-12BE2B38F2DC}">
      <dsp:nvSpPr>
        <dsp:cNvPr id="0" name=""/>
        <dsp:cNvSpPr/>
      </dsp:nvSpPr>
      <dsp:spPr>
        <a:xfrm>
          <a:off x="3865607" y="1621416"/>
          <a:ext cx="1378692" cy="689346"/>
        </a:xfrm>
        <a:prstGeom prst="roundRect">
          <a:avLst>
            <a:gd name="adj" fmla="val 10000"/>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Fit full model. No model selection, except removing nonsignificant interactions. (Philip’s preference)</a:t>
          </a:r>
        </a:p>
      </dsp:txBody>
      <dsp:txXfrm>
        <a:off x="3885797" y="1641606"/>
        <a:ext cx="1338312" cy="648966"/>
      </dsp:txXfrm>
    </dsp:sp>
    <dsp:sp modelId="{094CF964-E528-934E-A3D0-C8B6CB29EEE2}">
      <dsp:nvSpPr>
        <dsp:cNvPr id="0" name=""/>
        <dsp:cNvSpPr/>
      </dsp:nvSpPr>
      <dsp:spPr>
        <a:xfrm>
          <a:off x="5244300" y="1956839"/>
          <a:ext cx="551477" cy="18500"/>
        </a:xfrm>
        <a:custGeom>
          <a:avLst/>
          <a:gdLst/>
          <a:ahLst/>
          <a:cxnLst/>
          <a:rect l="0" t="0" r="0" b="0"/>
          <a:pathLst>
            <a:path>
              <a:moveTo>
                <a:pt x="0" y="9250"/>
              </a:moveTo>
              <a:lnTo>
                <a:pt x="551477" y="9250"/>
              </a:lnTo>
            </a:path>
          </a:pathLst>
        </a:custGeom>
        <a:noFill/>
        <a:ln w="9525" cap="flat" cmpd="sng" algn="ctr">
          <a:solidFill>
            <a:schemeClr val="accent2">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506251" y="1952303"/>
        <a:ext cx="27573" cy="27573"/>
      </dsp:txXfrm>
    </dsp:sp>
    <dsp:sp modelId="{5098BB29-9B77-9043-97E7-8CB46AED8BB1}">
      <dsp:nvSpPr>
        <dsp:cNvPr id="0" name=""/>
        <dsp:cNvSpPr/>
      </dsp:nvSpPr>
      <dsp:spPr>
        <a:xfrm>
          <a:off x="5795777" y="1621416"/>
          <a:ext cx="1378692" cy="689346"/>
        </a:xfrm>
        <a:prstGeom prst="roundRect">
          <a:avLst>
            <a:gd name="adj" fmla="val 10000"/>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Interpret main effects, interactions, and simple effects when necessary. </a:t>
          </a:r>
        </a:p>
      </dsp:txBody>
      <dsp:txXfrm>
        <a:off x="5815967" y="1641606"/>
        <a:ext cx="1338312" cy="648966"/>
      </dsp:txXfrm>
    </dsp:sp>
    <dsp:sp modelId="{0FB571A8-B3E0-3B41-897E-C852E5380E55}">
      <dsp:nvSpPr>
        <dsp:cNvPr id="0" name=""/>
        <dsp:cNvSpPr/>
      </dsp:nvSpPr>
      <dsp:spPr>
        <a:xfrm rot="19457599">
          <a:off x="7110635" y="1758652"/>
          <a:ext cx="679146" cy="18500"/>
        </a:xfrm>
        <a:custGeom>
          <a:avLst/>
          <a:gdLst/>
          <a:ahLst/>
          <a:cxnLst/>
          <a:rect l="0" t="0" r="0" b="0"/>
          <a:pathLst>
            <a:path>
              <a:moveTo>
                <a:pt x="0" y="9250"/>
              </a:moveTo>
              <a:lnTo>
                <a:pt x="679146" y="9250"/>
              </a:lnTo>
            </a:path>
          </a:pathLst>
        </a:custGeom>
        <a:noFill/>
        <a:ln w="9525" cap="flat" cmpd="sng" algn="ctr">
          <a:solidFill>
            <a:schemeClr val="accent2">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7433229" y="1750924"/>
        <a:ext cx="33957" cy="33957"/>
      </dsp:txXfrm>
    </dsp:sp>
    <dsp:sp modelId="{45C93A22-0C0B-3C4F-9E27-9F93F70EC336}">
      <dsp:nvSpPr>
        <dsp:cNvPr id="0" name=""/>
        <dsp:cNvSpPr/>
      </dsp:nvSpPr>
      <dsp:spPr>
        <a:xfrm>
          <a:off x="7725946" y="1225042"/>
          <a:ext cx="1378692" cy="689346"/>
        </a:xfrm>
        <a:prstGeom prst="roundRect">
          <a:avLst>
            <a:gd name="adj" fmla="val 10000"/>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Use </a:t>
          </a:r>
          <a:r>
            <a:rPr lang="en-US" sz="800" kern="1200" dirty="0" err="1"/>
            <a:t>emmeans</a:t>
          </a:r>
          <a:r>
            <a:rPr lang="en-US" sz="800" kern="1200" dirty="0"/>
            <a:t> or </a:t>
          </a:r>
          <a:r>
            <a:rPr lang="en-US" sz="800" kern="1200" dirty="0" err="1"/>
            <a:t>glht</a:t>
          </a:r>
          <a:r>
            <a:rPr lang="en-US" sz="800" kern="1200" dirty="0"/>
            <a:t> to determine significance between levels and get a p-value. </a:t>
          </a:r>
        </a:p>
      </dsp:txBody>
      <dsp:txXfrm>
        <a:off x="7746136" y="1245232"/>
        <a:ext cx="1338312" cy="648966"/>
      </dsp:txXfrm>
    </dsp:sp>
    <dsp:sp modelId="{19316004-00E0-9841-898D-0E26E9338C81}">
      <dsp:nvSpPr>
        <dsp:cNvPr id="0" name=""/>
        <dsp:cNvSpPr/>
      </dsp:nvSpPr>
      <dsp:spPr>
        <a:xfrm rot="2142401">
          <a:off x="7110635" y="2155026"/>
          <a:ext cx="679146" cy="18500"/>
        </a:xfrm>
        <a:custGeom>
          <a:avLst/>
          <a:gdLst/>
          <a:ahLst/>
          <a:cxnLst/>
          <a:rect l="0" t="0" r="0" b="0"/>
          <a:pathLst>
            <a:path>
              <a:moveTo>
                <a:pt x="0" y="9250"/>
              </a:moveTo>
              <a:lnTo>
                <a:pt x="679146" y="9250"/>
              </a:lnTo>
            </a:path>
          </a:pathLst>
        </a:custGeom>
        <a:noFill/>
        <a:ln w="9525" cap="flat" cmpd="sng" algn="ctr">
          <a:solidFill>
            <a:schemeClr val="accent2">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7433229" y="2147298"/>
        <a:ext cx="33957" cy="33957"/>
      </dsp:txXfrm>
    </dsp:sp>
    <dsp:sp modelId="{03A5239D-DC99-2D40-99F6-863189C54B30}">
      <dsp:nvSpPr>
        <dsp:cNvPr id="0" name=""/>
        <dsp:cNvSpPr/>
      </dsp:nvSpPr>
      <dsp:spPr>
        <a:xfrm>
          <a:off x="7725946" y="2017791"/>
          <a:ext cx="1378692" cy="689346"/>
        </a:xfrm>
        <a:prstGeom prst="roundRect">
          <a:avLst>
            <a:gd name="adj" fmla="val 10000"/>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Use confidence intervals to determine which coefficients are important predictors. </a:t>
          </a:r>
        </a:p>
      </dsp:txBody>
      <dsp:txXfrm>
        <a:off x="7746136" y="2037981"/>
        <a:ext cx="1338312" cy="648966"/>
      </dsp:txXfrm>
    </dsp:sp>
    <dsp:sp modelId="{EE8B56F5-CFBB-A649-9052-7E47F19003D2}">
      <dsp:nvSpPr>
        <dsp:cNvPr id="0" name=""/>
        <dsp:cNvSpPr/>
      </dsp:nvSpPr>
      <dsp:spPr>
        <a:xfrm rot="2829178">
          <a:off x="3184397" y="2848681"/>
          <a:ext cx="810943" cy="18500"/>
        </a:xfrm>
        <a:custGeom>
          <a:avLst/>
          <a:gdLst/>
          <a:ahLst/>
          <a:cxnLst/>
          <a:rect l="0" t="0" r="0" b="0"/>
          <a:pathLst>
            <a:path>
              <a:moveTo>
                <a:pt x="0" y="9250"/>
              </a:moveTo>
              <a:lnTo>
                <a:pt x="810943" y="9250"/>
              </a:lnTo>
            </a:path>
          </a:pathLst>
        </a:custGeom>
        <a:noFill/>
        <a:ln w="9525" cap="flat" cmpd="sng" algn="ctr">
          <a:solidFill>
            <a:schemeClr val="accent2">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569595" y="2837658"/>
        <a:ext cx="40547" cy="40547"/>
      </dsp:txXfrm>
    </dsp:sp>
    <dsp:sp modelId="{90E88C97-0490-4A41-9084-BFD7F311D3BD}">
      <dsp:nvSpPr>
        <dsp:cNvPr id="0" name=""/>
        <dsp:cNvSpPr/>
      </dsp:nvSpPr>
      <dsp:spPr>
        <a:xfrm>
          <a:off x="3865607" y="2810539"/>
          <a:ext cx="1378692" cy="689346"/>
        </a:xfrm>
        <a:prstGeom prst="roundRect">
          <a:avLst>
            <a:gd name="adj" fmla="val 10000"/>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Fill full model and appropriate </a:t>
          </a:r>
          <a:r>
            <a:rPr lang="en-US" sz="800" kern="1200" dirty="0" err="1"/>
            <a:t>submodels</a:t>
          </a:r>
          <a:r>
            <a:rPr lang="en-US" sz="800" kern="1200" dirty="0"/>
            <a:t>. Use Likelihood Ratio Tests to identify best-fitting model. </a:t>
          </a:r>
        </a:p>
      </dsp:txBody>
      <dsp:txXfrm>
        <a:off x="3885797" y="2830729"/>
        <a:ext cx="1338312" cy="648966"/>
      </dsp:txXfrm>
    </dsp:sp>
    <dsp:sp modelId="{9E2C427F-FD12-4A40-8B3E-9C91108BEFB8}">
      <dsp:nvSpPr>
        <dsp:cNvPr id="0" name=""/>
        <dsp:cNvSpPr/>
      </dsp:nvSpPr>
      <dsp:spPr>
        <a:xfrm rot="19457599">
          <a:off x="5180465" y="2947774"/>
          <a:ext cx="679146" cy="18500"/>
        </a:xfrm>
        <a:custGeom>
          <a:avLst/>
          <a:gdLst/>
          <a:ahLst/>
          <a:cxnLst/>
          <a:rect l="0" t="0" r="0" b="0"/>
          <a:pathLst>
            <a:path>
              <a:moveTo>
                <a:pt x="0" y="9250"/>
              </a:moveTo>
              <a:lnTo>
                <a:pt x="679146" y="9250"/>
              </a:lnTo>
            </a:path>
          </a:pathLst>
        </a:custGeom>
        <a:noFill/>
        <a:ln w="9525" cap="flat" cmpd="sng" algn="ctr">
          <a:solidFill>
            <a:schemeClr val="accent2">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503060" y="2940046"/>
        <a:ext cx="33957" cy="33957"/>
      </dsp:txXfrm>
    </dsp:sp>
    <dsp:sp modelId="{81D0B23E-622B-FE43-B2C0-292A3288C7A8}">
      <dsp:nvSpPr>
        <dsp:cNvPr id="0" name=""/>
        <dsp:cNvSpPr/>
      </dsp:nvSpPr>
      <dsp:spPr>
        <a:xfrm>
          <a:off x="5795777" y="2414165"/>
          <a:ext cx="1378692" cy="689346"/>
        </a:xfrm>
        <a:prstGeom prst="roundRect">
          <a:avLst>
            <a:gd name="adj" fmla="val 10000"/>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Note </a:t>
          </a:r>
          <a:r>
            <a:rPr lang="mr-IN" sz="800" kern="1200" dirty="0"/>
            <a:t>–</a:t>
          </a:r>
          <a:r>
            <a:rPr lang="en-US" sz="800" kern="1200" dirty="0"/>
            <a:t> not appropriate for most GLMM’s. </a:t>
          </a:r>
        </a:p>
      </dsp:txBody>
      <dsp:txXfrm>
        <a:off x="5815967" y="2434355"/>
        <a:ext cx="1338312" cy="648966"/>
      </dsp:txXfrm>
    </dsp:sp>
    <dsp:sp modelId="{E24E6B14-0C47-EA49-B447-C1A9CDDC4AAF}">
      <dsp:nvSpPr>
        <dsp:cNvPr id="0" name=""/>
        <dsp:cNvSpPr/>
      </dsp:nvSpPr>
      <dsp:spPr>
        <a:xfrm rot="2142401">
          <a:off x="5180465" y="3344149"/>
          <a:ext cx="679146" cy="18500"/>
        </a:xfrm>
        <a:custGeom>
          <a:avLst/>
          <a:gdLst/>
          <a:ahLst/>
          <a:cxnLst/>
          <a:rect l="0" t="0" r="0" b="0"/>
          <a:pathLst>
            <a:path>
              <a:moveTo>
                <a:pt x="0" y="9250"/>
              </a:moveTo>
              <a:lnTo>
                <a:pt x="679146" y="9250"/>
              </a:lnTo>
            </a:path>
          </a:pathLst>
        </a:custGeom>
        <a:noFill/>
        <a:ln w="9525" cap="flat" cmpd="sng" algn="ctr">
          <a:solidFill>
            <a:schemeClr val="accent2">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503060" y="3336420"/>
        <a:ext cx="33957" cy="33957"/>
      </dsp:txXfrm>
    </dsp:sp>
    <dsp:sp modelId="{ECB91306-2CE2-074E-BF46-9AD00B600AA9}">
      <dsp:nvSpPr>
        <dsp:cNvPr id="0" name=""/>
        <dsp:cNvSpPr/>
      </dsp:nvSpPr>
      <dsp:spPr>
        <a:xfrm>
          <a:off x="5795777" y="3206913"/>
          <a:ext cx="1378692" cy="689346"/>
        </a:xfrm>
        <a:prstGeom prst="roundRect">
          <a:avLst>
            <a:gd name="adj" fmla="val 10000"/>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Get a p-value describing which model fits best. </a:t>
          </a:r>
        </a:p>
      </dsp:txBody>
      <dsp:txXfrm>
        <a:off x="5815967" y="3227103"/>
        <a:ext cx="1338312" cy="648966"/>
      </dsp:txXfrm>
    </dsp:sp>
    <dsp:sp modelId="{97EEADB9-2E14-3840-8B99-C18EF396B3A3}">
      <dsp:nvSpPr>
        <dsp:cNvPr id="0" name=""/>
        <dsp:cNvSpPr/>
      </dsp:nvSpPr>
      <dsp:spPr>
        <a:xfrm rot="4369170">
          <a:off x="2656373" y="3443242"/>
          <a:ext cx="1866990" cy="18500"/>
        </a:xfrm>
        <a:custGeom>
          <a:avLst/>
          <a:gdLst/>
          <a:ahLst/>
          <a:cxnLst/>
          <a:rect l="0" t="0" r="0" b="0"/>
          <a:pathLst>
            <a:path>
              <a:moveTo>
                <a:pt x="0" y="9250"/>
              </a:moveTo>
              <a:lnTo>
                <a:pt x="1866990" y="9250"/>
              </a:lnTo>
            </a:path>
          </a:pathLst>
        </a:custGeom>
        <a:noFill/>
        <a:ln w="9525" cap="flat" cmpd="sng" algn="ctr">
          <a:solidFill>
            <a:schemeClr val="accent2">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a:off x="3543194" y="3405818"/>
        <a:ext cx="93349" cy="93349"/>
      </dsp:txXfrm>
    </dsp:sp>
    <dsp:sp modelId="{DA1BABDF-BBAC-AB4B-A2B7-434E2A05EAE3}">
      <dsp:nvSpPr>
        <dsp:cNvPr id="0" name=""/>
        <dsp:cNvSpPr/>
      </dsp:nvSpPr>
      <dsp:spPr>
        <a:xfrm>
          <a:off x="3865607" y="3999661"/>
          <a:ext cx="1378692" cy="689346"/>
        </a:xfrm>
        <a:prstGeom prst="roundRect">
          <a:avLst>
            <a:gd name="adj" fmla="val 10000"/>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Use model selection based on AIC/BIC to choose best-fitting model. </a:t>
          </a:r>
        </a:p>
      </dsp:txBody>
      <dsp:txXfrm>
        <a:off x="3885797" y="4019851"/>
        <a:ext cx="1338312" cy="648966"/>
      </dsp:txXfrm>
    </dsp:sp>
    <dsp:sp modelId="{9DE56F1D-D716-9542-8349-F358305F98B6}">
      <dsp:nvSpPr>
        <dsp:cNvPr id="0" name=""/>
        <dsp:cNvSpPr/>
      </dsp:nvSpPr>
      <dsp:spPr>
        <a:xfrm>
          <a:off x="5244300" y="4335084"/>
          <a:ext cx="551477" cy="18500"/>
        </a:xfrm>
        <a:custGeom>
          <a:avLst/>
          <a:gdLst/>
          <a:ahLst/>
          <a:cxnLst/>
          <a:rect l="0" t="0" r="0" b="0"/>
          <a:pathLst>
            <a:path>
              <a:moveTo>
                <a:pt x="0" y="9250"/>
              </a:moveTo>
              <a:lnTo>
                <a:pt x="551477" y="9250"/>
              </a:lnTo>
            </a:path>
          </a:pathLst>
        </a:custGeom>
        <a:noFill/>
        <a:ln w="9525" cap="flat" cmpd="sng" algn="ctr">
          <a:solidFill>
            <a:schemeClr val="accent2">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506251" y="4330547"/>
        <a:ext cx="27573" cy="27573"/>
      </dsp:txXfrm>
    </dsp:sp>
    <dsp:sp modelId="{5CED880F-D973-D443-ACA7-4C7417A7AEB3}">
      <dsp:nvSpPr>
        <dsp:cNvPr id="0" name=""/>
        <dsp:cNvSpPr/>
      </dsp:nvSpPr>
      <dsp:spPr>
        <a:xfrm>
          <a:off x="5795777" y="3999661"/>
          <a:ext cx="1378692" cy="689346"/>
        </a:xfrm>
        <a:prstGeom prst="roundRect">
          <a:avLst>
            <a:gd name="adj" fmla="val 10000"/>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Discuss the variables that are included in best fitting model. You do not get a p-value as output. And it’s difficult to identify differences between levels of a factor. </a:t>
          </a:r>
        </a:p>
      </dsp:txBody>
      <dsp:txXfrm>
        <a:off x="5815967" y="4019851"/>
        <a:ext cx="1338312" cy="648966"/>
      </dsp:txXfrm>
    </dsp:sp>
    <dsp:sp modelId="{F33D8ED5-F64F-D244-916F-7D3D3FEFB1FB}">
      <dsp:nvSpPr>
        <dsp:cNvPr id="0" name=""/>
        <dsp:cNvSpPr/>
      </dsp:nvSpPr>
      <dsp:spPr>
        <a:xfrm rot="4232483">
          <a:off x="821431" y="4339926"/>
          <a:ext cx="1671270" cy="18500"/>
        </a:xfrm>
        <a:custGeom>
          <a:avLst/>
          <a:gdLst/>
          <a:ahLst/>
          <a:cxnLst/>
          <a:rect l="0" t="0" r="0" b="0"/>
          <a:pathLst>
            <a:path>
              <a:moveTo>
                <a:pt x="0" y="9250"/>
              </a:moveTo>
              <a:lnTo>
                <a:pt x="1671270" y="9250"/>
              </a:lnTo>
            </a:path>
          </a:pathLst>
        </a:custGeom>
        <a:noFill/>
        <a:ln w="9525" cap="flat" cmpd="sng" algn="ctr">
          <a:solidFill>
            <a:schemeClr val="accent2">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a:off x="1615284" y="4307395"/>
        <a:ext cx="83563" cy="83563"/>
      </dsp:txXfrm>
    </dsp:sp>
    <dsp:sp modelId="{3306D5D7-9252-514C-A798-8C5C8C912A78}">
      <dsp:nvSpPr>
        <dsp:cNvPr id="0" name=""/>
        <dsp:cNvSpPr/>
      </dsp:nvSpPr>
      <dsp:spPr>
        <a:xfrm>
          <a:off x="1935438" y="4792409"/>
          <a:ext cx="1378692" cy="689346"/>
        </a:xfrm>
        <a:prstGeom prst="roundRect">
          <a:avLst>
            <a:gd name="adj" fmla="val 10000"/>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I did an observational study, where I was testing a primary variable, but need to figure out which confounding variables to include. </a:t>
          </a:r>
        </a:p>
      </dsp:txBody>
      <dsp:txXfrm>
        <a:off x="1955628" y="4812599"/>
        <a:ext cx="1338312" cy="648966"/>
      </dsp:txXfrm>
    </dsp:sp>
    <dsp:sp modelId="{AD973028-A7EF-8A44-9540-D9427C30BFC7}">
      <dsp:nvSpPr>
        <dsp:cNvPr id="0" name=""/>
        <dsp:cNvSpPr/>
      </dsp:nvSpPr>
      <dsp:spPr>
        <a:xfrm>
          <a:off x="3314130" y="5127832"/>
          <a:ext cx="551477" cy="18500"/>
        </a:xfrm>
        <a:custGeom>
          <a:avLst/>
          <a:gdLst/>
          <a:ahLst/>
          <a:cxnLst/>
          <a:rect l="0" t="0" r="0" b="0"/>
          <a:pathLst>
            <a:path>
              <a:moveTo>
                <a:pt x="0" y="9250"/>
              </a:moveTo>
              <a:lnTo>
                <a:pt x="551477" y="9250"/>
              </a:lnTo>
            </a:path>
          </a:pathLst>
        </a:custGeom>
        <a:noFill/>
        <a:ln w="9525" cap="flat" cmpd="sng" algn="ctr">
          <a:solidFill>
            <a:schemeClr val="accent2">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576082" y="5123296"/>
        <a:ext cx="27573" cy="27573"/>
      </dsp:txXfrm>
    </dsp:sp>
    <dsp:sp modelId="{201CC0F5-EB43-A041-A9DD-5F3AFACE7532}">
      <dsp:nvSpPr>
        <dsp:cNvPr id="0" name=""/>
        <dsp:cNvSpPr/>
      </dsp:nvSpPr>
      <dsp:spPr>
        <a:xfrm>
          <a:off x="3865607" y="4792409"/>
          <a:ext cx="1378692" cy="689346"/>
        </a:xfrm>
        <a:prstGeom prst="roundRect">
          <a:avLst>
            <a:gd name="adj" fmla="val 10000"/>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Use model selection on possible confounding variables based on AIC/BIC, then add primary variable.</a:t>
          </a:r>
        </a:p>
      </dsp:txBody>
      <dsp:txXfrm>
        <a:off x="3885797" y="4812599"/>
        <a:ext cx="1338312" cy="648966"/>
      </dsp:txXfrm>
    </dsp:sp>
    <dsp:sp modelId="{B51375F2-BD0A-AC49-8F0E-FE812B0F2717}">
      <dsp:nvSpPr>
        <dsp:cNvPr id="0" name=""/>
        <dsp:cNvSpPr/>
      </dsp:nvSpPr>
      <dsp:spPr>
        <a:xfrm>
          <a:off x="5244300" y="5127832"/>
          <a:ext cx="551477" cy="18500"/>
        </a:xfrm>
        <a:custGeom>
          <a:avLst/>
          <a:gdLst/>
          <a:ahLst/>
          <a:cxnLst/>
          <a:rect l="0" t="0" r="0" b="0"/>
          <a:pathLst>
            <a:path>
              <a:moveTo>
                <a:pt x="0" y="9250"/>
              </a:moveTo>
              <a:lnTo>
                <a:pt x="551477" y="9250"/>
              </a:lnTo>
            </a:path>
          </a:pathLst>
        </a:custGeom>
        <a:noFill/>
        <a:ln w="9525" cap="flat" cmpd="sng" algn="ctr">
          <a:solidFill>
            <a:schemeClr val="accent2">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506251" y="5123296"/>
        <a:ext cx="27573" cy="27573"/>
      </dsp:txXfrm>
    </dsp:sp>
    <dsp:sp modelId="{0C341FFF-5686-BF43-9639-14ACFA423897}">
      <dsp:nvSpPr>
        <dsp:cNvPr id="0" name=""/>
        <dsp:cNvSpPr/>
      </dsp:nvSpPr>
      <dsp:spPr>
        <a:xfrm>
          <a:off x="5795777" y="4792409"/>
          <a:ext cx="1378692" cy="689346"/>
        </a:xfrm>
        <a:prstGeom prst="roundRect">
          <a:avLst>
            <a:gd name="adj" fmla="val 10000"/>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a:t>Discuss the variables that are included in best fitting model. You do not get a p-value as output. And it’s difficult to identify differences between levels of a factor. </a:t>
          </a:r>
          <a:endParaRPr lang="en-US" sz="800" kern="1200" dirty="0"/>
        </a:p>
      </dsp:txBody>
      <dsp:txXfrm>
        <a:off x="5815967" y="4812599"/>
        <a:ext cx="1338312" cy="648966"/>
      </dsp:txXfrm>
    </dsp:sp>
    <dsp:sp modelId="{FB23DF6C-6602-3F41-833B-CFB868BA9498}">
      <dsp:nvSpPr>
        <dsp:cNvPr id="0" name=""/>
        <dsp:cNvSpPr/>
      </dsp:nvSpPr>
      <dsp:spPr>
        <a:xfrm rot="4606345">
          <a:off x="440510" y="4736301"/>
          <a:ext cx="2433112" cy="18500"/>
        </a:xfrm>
        <a:custGeom>
          <a:avLst/>
          <a:gdLst/>
          <a:ahLst/>
          <a:cxnLst/>
          <a:rect l="0" t="0" r="0" b="0"/>
          <a:pathLst>
            <a:path>
              <a:moveTo>
                <a:pt x="0" y="9250"/>
              </a:moveTo>
              <a:lnTo>
                <a:pt x="2433112" y="9250"/>
              </a:lnTo>
            </a:path>
          </a:pathLst>
        </a:custGeom>
        <a:noFill/>
        <a:ln w="9525" cap="flat" cmpd="sng" algn="ctr">
          <a:solidFill>
            <a:schemeClr val="accent2">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a:off x="1596238" y="4684723"/>
        <a:ext cx="121655" cy="121655"/>
      </dsp:txXfrm>
    </dsp:sp>
    <dsp:sp modelId="{73A2B267-4E45-7F4B-B13C-16C03D0A81C7}">
      <dsp:nvSpPr>
        <dsp:cNvPr id="0" name=""/>
        <dsp:cNvSpPr/>
      </dsp:nvSpPr>
      <dsp:spPr>
        <a:xfrm>
          <a:off x="1935438" y="5585158"/>
          <a:ext cx="1378692" cy="689346"/>
        </a:xfrm>
        <a:prstGeom prst="roundRect">
          <a:avLst>
            <a:gd name="adj" fmla="val 10000"/>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I did an observational study, and I am trying to figure out which variables predict Y. </a:t>
          </a:r>
        </a:p>
      </dsp:txBody>
      <dsp:txXfrm>
        <a:off x="1955628" y="5605348"/>
        <a:ext cx="1338312" cy="648966"/>
      </dsp:txXfrm>
    </dsp:sp>
    <dsp:sp modelId="{2F1B9A1C-26EB-9B43-82FC-4543CBDC8A2B}">
      <dsp:nvSpPr>
        <dsp:cNvPr id="0" name=""/>
        <dsp:cNvSpPr/>
      </dsp:nvSpPr>
      <dsp:spPr>
        <a:xfrm>
          <a:off x="3314130" y="5920580"/>
          <a:ext cx="551477" cy="18500"/>
        </a:xfrm>
        <a:custGeom>
          <a:avLst/>
          <a:gdLst/>
          <a:ahLst/>
          <a:cxnLst/>
          <a:rect l="0" t="0" r="0" b="0"/>
          <a:pathLst>
            <a:path>
              <a:moveTo>
                <a:pt x="0" y="9250"/>
              </a:moveTo>
              <a:lnTo>
                <a:pt x="551477" y="9250"/>
              </a:lnTo>
            </a:path>
          </a:pathLst>
        </a:custGeom>
        <a:noFill/>
        <a:ln w="9525" cap="flat" cmpd="sng" algn="ctr">
          <a:solidFill>
            <a:schemeClr val="accent2">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576082" y="5916044"/>
        <a:ext cx="27573" cy="27573"/>
      </dsp:txXfrm>
    </dsp:sp>
    <dsp:sp modelId="{69C38DC7-245C-444C-81D3-852CAE104FB2}">
      <dsp:nvSpPr>
        <dsp:cNvPr id="0" name=""/>
        <dsp:cNvSpPr/>
      </dsp:nvSpPr>
      <dsp:spPr>
        <a:xfrm>
          <a:off x="3865607" y="5585158"/>
          <a:ext cx="1378692" cy="689346"/>
        </a:xfrm>
        <a:prstGeom prst="roundRect">
          <a:avLst>
            <a:gd name="adj" fmla="val 10000"/>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Use model selection on an a priori chosen list of models or all subsets and evaluate using AIC/BIC. </a:t>
          </a:r>
        </a:p>
      </dsp:txBody>
      <dsp:txXfrm>
        <a:off x="3885797" y="5605348"/>
        <a:ext cx="1338312" cy="648966"/>
      </dsp:txXfrm>
    </dsp:sp>
    <dsp:sp modelId="{79CCC70C-ABC1-7049-9B8B-E5F9C9BE3794}">
      <dsp:nvSpPr>
        <dsp:cNvPr id="0" name=""/>
        <dsp:cNvSpPr/>
      </dsp:nvSpPr>
      <dsp:spPr>
        <a:xfrm>
          <a:off x="5244300" y="5920580"/>
          <a:ext cx="551477" cy="18500"/>
        </a:xfrm>
        <a:custGeom>
          <a:avLst/>
          <a:gdLst/>
          <a:ahLst/>
          <a:cxnLst/>
          <a:rect l="0" t="0" r="0" b="0"/>
          <a:pathLst>
            <a:path>
              <a:moveTo>
                <a:pt x="0" y="9250"/>
              </a:moveTo>
              <a:lnTo>
                <a:pt x="551477" y="9250"/>
              </a:lnTo>
            </a:path>
          </a:pathLst>
        </a:custGeom>
        <a:noFill/>
        <a:ln w="9525" cap="flat" cmpd="sng" algn="ctr">
          <a:solidFill>
            <a:schemeClr val="accent2">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506251" y="5916044"/>
        <a:ext cx="27573" cy="27573"/>
      </dsp:txXfrm>
    </dsp:sp>
    <dsp:sp modelId="{4EC2EB32-A70A-0540-A4F3-F8DEB4E14BBD}">
      <dsp:nvSpPr>
        <dsp:cNvPr id="0" name=""/>
        <dsp:cNvSpPr/>
      </dsp:nvSpPr>
      <dsp:spPr>
        <a:xfrm>
          <a:off x="5795777" y="5585158"/>
          <a:ext cx="1378692" cy="689346"/>
        </a:xfrm>
        <a:prstGeom prst="roundRect">
          <a:avLst>
            <a:gd name="adj" fmla="val 10000"/>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a:t>Discuss the variables that are included in best fitting model. You do not get a p-value as output. And it’s difficult to identify differences between levels of a factor.  </a:t>
          </a:r>
          <a:endParaRPr lang="en-US" sz="800" kern="1200" dirty="0"/>
        </a:p>
      </dsp:txBody>
      <dsp:txXfrm>
        <a:off x="5815967" y="5605348"/>
        <a:ext cx="1338312" cy="648966"/>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66A054E-F524-7846-BED4-CDFF9F9A28FF}" type="datetimeFigureOut">
              <a:rPr lang="en-US" smtClean="0"/>
              <a:t>11/3/2021</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4431994-6FF6-7A4F-BCF7-438B897C82DC}" type="slidenum">
              <a:rPr lang="en-US" smtClean="0"/>
              <a:t>‹#›</a:t>
            </a:fld>
            <a:endParaRPr lang="en-US"/>
          </a:p>
        </p:txBody>
      </p:sp>
    </p:spTree>
    <p:extLst>
      <p:ext uri="{BB962C8B-B14F-4D97-AF65-F5344CB8AC3E}">
        <p14:creationId xmlns:p14="http://schemas.microsoft.com/office/powerpoint/2010/main" val="20700204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General process (linear) explore data, model development, assess model fit and interpret</a:t>
            </a:r>
          </a:p>
        </p:txBody>
      </p:sp>
      <p:sp>
        <p:nvSpPr>
          <p:cNvPr id="4" name="Slide Number Placeholder 3"/>
          <p:cNvSpPr>
            <a:spLocks noGrp="1"/>
          </p:cNvSpPr>
          <p:nvPr>
            <p:ph type="sldNum" sz="quarter" idx="5"/>
          </p:nvPr>
        </p:nvSpPr>
        <p:spPr/>
        <p:txBody>
          <a:bodyPr/>
          <a:lstStyle/>
          <a:p>
            <a:fld id="{F4431994-6FF6-7A4F-BCF7-438B897C82DC}" type="slidenum">
              <a:rPr lang="en-US" smtClean="0"/>
              <a:t>2</a:t>
            </a:fld>
            <a:endParaRPr lang="en-US"/>
          </a:p>
        </p:txBody>
      </p:sp>
    </p:spTree>
    <p:extLst>
      <p:ext uri="{BB962C8B-B14F-4D97-AF65-F5344CB8AC3E}">
        <p14:creationId xmlns:p14="http://schemas.microsoft.com/office/powerpoint/2010/main" val="32159359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vs multiple response variable</a:t>
            </a:r>
          </a:p>
        </p:txBody>
      </p:sp>
      <p:sp>
        <p:nvSpPr>
          <p:cNvPr id="4" name="Slide Number Placeholder 3"/>
          <p:cNvSpPr>
            <a:spLocks noGrp="1"/>
          </p:cNvSpPr>
          <p:nvPr>
            <p:ph type="sldNum" sz="quarter" idx="5"/>
          </p:nvPr>
        </p:nvSpPr>
        <p:spPr/>
        <p:txBody>
          <a:bodyPr/>
          <a:lstStyle/>
          <a:p>
            <a:fld id="{F4431994-6FF6-7A4F-BCF7-438B897C82DC}" type="slidenum">
              <a:rPr lang="en-US" smtClean="0"/>
              <a:t>4</a:t>
            </a:fld>
            <a:endParaRPr lang="en-US"/>
          </a:p>
        </p:txBody>
      </p:sp>
    </p:spTree>
    <p:extLst>
      <p:ext uri="{BB962C8B-B14F-4D97-AF65-F5344CB8AC3E}">
        <p14:creationId xmlns:p14="http://schemas.microsoft.com/office/powerpoint/2010/main" val="25633703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Ordination </a:t>
            </a:r>
            <a:r>
              <a:rPr lang="en-US" dirty="0">
                <a:sym typeface="Wingdings" panose="05000000000000000000" pitchFamily="2" charset="2"/>
              </a:rPr>
              <a:t> another way to view the data</a:t>
            </a:r>
          </a:p>
          <a:p>
            <a:r>
              <a:rPr lang="en-US" dirty="0">
                <a:sym typeface="Wingdings" panose="05000000000000000000" pitchFamily="2" charset="2"/>
              </a:rPr>
              <a:t>The circle graph with spots</a:t>
            </a:r>
          </a:p>
          <a:p>
            <a:endParaRPr lang="en-US" dirty="0"/>
          </a:p>
        </p:txBody>
      </p:sp>
      <p:sp>
        <p:nvSpPr>
          <p:cNvPr id="4" name="Slide Number Placeholder 3"/>
          <p:cNvSpPr>
            <a:spLocks noGrp="1"/>
          </p:cNvSpPr>
          <p:nvPr>
            <p:ph type="sldNum" sz="quarter" idx="5"/>
          </p:nvPr>
        </p:nvSpPr>
        <p:spPr/>
        <p:txBody>
          <a:bodyPr/>
          <a:lstStyle/>
          <a:p>
            <a:fld id="{F4431994-6FF6-7A4F-BCF7-438B897C82DC}" type="slidenum">
              <a:rPr lang="en-US" smtClean="0"/>
              <a:t>5</a:t>
            </a:fld>
            <a:endParaRPr lang="en-US"/>
          </a:p>
        </p:txBody>
      </p:sp>
    </p:spTree>
    <p:extLst>
      <p:ext uri="{BB962C8B-B14F-4D97-AF65-F5344CB8AC3E}">
        <p14:creationId xmlns:p14="http://schemas.microsoft.com/office/powerpoint/2010/main" val="27765052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Break out Jaccard</a:t>
            </a:r>
          </a:p>
          <a:p>
            <a:r>
              <a:rPr lang="en-US" dirty="0"/>
              <a:t>Euclidean</a:t>
            </a:r>
          </a:p>
          <a:p>
            <a:r>
              <a:rPr lang="en-US" dirty="0"/>
              <a:t>Bray-Curtis</a:t>
            </a:r>
          </a:p>
          <a:p>
            <a:endParaRPr lang="en-US" dirty="0"/>
          </a:p>
          <a:p>
            <a:r>
              <a:rPr lang="en-US" dirty="0"/>
              <a:t>Distance matrix is the first step in setting up a multivariate matrix</a:t>
            </a:r>
          </a:p>
          <a:p>
            <a:endParaRPr lang="en-US" dirty="0"/>
          </a:p>
        </p:txBody>
      </p:sp>
      <p:sp>
        <p:nvSpPr>
          <p:cNvPr id="4" name="Slide Number Placeholder 3"/>
          <p:cNvSpPr>
            <a:spLocks noGrp="1"/>
          </p:cNvSpPr>
          <p:nvPr>
            <p:ph type="sldNum" sz="quarter" idx="5"/>
          </p:nvPr>
        </p:nvSpPr>
        <p:spPr/>
        <p:txBody>
          <a:bodyPr/>
          <a:lstStyle/>
          <a:p>
            <a:fld id="{F4431994-6FF6-7A4F-BCF7-438B897C82DC}" type="slidenum">
              <a:rPr lang="en-US" smtClean="0"/>
              <a:t>7</a:t>
            </a:fld>
            <a:endParaRPr lang="en-US"/>
          </a:p>
        </p:txBody>
      </p:sp>
    </p:spTree>
    <p:extLst>
      <p:ext uri="{BB962C8B-B14F-4D97-AF65-F5344CB8AC3E}">
        <p14:creationId xmlns:p14="http://schemas.microsoft.com/office/powerpoint/2010/main" val="40436444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https://www.researchgate.net/publication/323595420_Identifying_foundation_species_in_North_American_forests_using_long-term_data_on_ant_assemblage_structure/figures?lo=1</a:t>
            </a:r>
          </a:p>
          <a:p>
            <a:endParaRPr lang="en-US" dirty="0"/>
          </a:p>
          <a:p>
            <a:r>
              <a:rPr lang="en-US" dirty="0"/>
              <a:t>Ordination figure**</a:t>
            </a:r>
          </a:p>
          <a:p>
            <a:endParaRPr lang="en-US" dirty="0"/>
          </a:p>
          <a:p>
            <a:r>
              <a:rPr lang="en-US" dirty="0"/>
              <a:t>NMDS and PCA </a:t>
            </a:r>
          </a:p>
        </p:txBody>
      </p:sp>
      <p:sp>
        <p:nvSpPr>
          <p:cNvPr id="4" name="Slide Number Placeholder 3"/>
          <p:cNvSpPr>
            <a:spLocks noGrp="1"/>
          </p:cNvSpPr>
          <p:nvPr>
            <p:ph type="sldNum" sz="quarter" idx="5"/>
          </p:nvPr>
        </p:nvSpPr>
        <p:spPr/>
        <p:txBody>
          <a:bodyPr/>
          <a:lstStyle/>
          <a:p>
            <a:fld id="{F4431994-6FF6-7A4F-BCF7-438B897C82DC}" type="slidenum">
              <a:rPr lang="en-US" smtClean="0"/>
              <a:t>8</a:t>
            </a:fld>
            <a:endParaRPr lang="en-US"/>
          </a:p>
        </p:txBody>
      </p:sp>
    </p:spTree>
    <p:extLst>
      <p:ext uri="{BB962C8B-B14F-4D97-AF65-F5344CB8AC3E}">
        <p14:creationId xmlns:p14="http://schemas.microsoft.com/office/powerpoint/2010/main" val="11962220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Model the slopes of treatment and control averages and if they intersect there is an interaction between the 2 variable and </a:t>
            </a:r>
            <a:r>
              <a:rPr lang="en-US" dirty="0" err="1"/>
              <a:t>th</a:t>
            </a:r>
            <a:r>
              <a:rPr lang="en-US" dirty="0"/>
              <a:t> e</a:t>
            </a:r>
          </a:p>
          <a:p>
            <a:endParaRPr lang="en-US" dirty="0"/>
          </a:p>
          <a:p>
            <a:r>
              <a:rPr lang="en-US" dirty="0"/>
              <a:t>Type of model you will be working with, </a:t>
            </a:r>
            <a:r>
              <a:rPr lang="en-US" dirty="0" err="1"/>
              <a:t>uni</a:t>
            </a:r>
            <a:r>
              <a:rPr lang="en-US" dirty="0"/>
              <a:t> vs multi</a:t>
            </a:r>
          </a:p>
          <a:p>
            <a:r>
              <a:rPr lang="en-US" dirty="0"/>
              <a:t>Random effects vs fixed</a:t>
            </a:r>
          </a:p>
          <a:p>
            <a:r>
              <a:rPr lang="en-US" dirty="0"/>
              <a:t>Non-normally distribute error</a:t>
            </a:r>
          </a:p>
          <a:p>
            <a:endParaRPr lang="en-US" dirty="0"/>
          </a:p>
          <a:p>
            <a:r>
              <a:rPr lang="en-US" dirty="0"/>
              <a:t>Linear model, univariate and </a:t>
            </a:r>
            <a:r>
              <a:rPr lang="en-US"/>
              <a:t>non-normally distributed </a:t>
            </a:r>
            <a:r>
              <a:rPr lang="en-US" dirty="0"/>
              <a:t>error</a:t>
            </a:r>
          </a:p>
          <a:p>
            <a:endParaRPr lang="en-US" dirty="0"/>
          </a:p>
        </p:txBody>
      </p:sp>
      <p:sp>
        <p:nvSpPr>
          <p:cNvPr id="4" name="Slide Number Placeholder 3"/>
          <p:cNvSpPr>
            <a:spLocks noGrp="1"/>
          </p:cNvSpPr>
          <p:nvPr>
            <p:ph type="sldNum" sz="quarter" idx="5"/>
          </p:nvPr>
        </p:nvSpPr>
        <p:spPr/>
        <p:txBody>
          <a:bodyPr/>
          <a:lstStyle/>
          <a:p>
            <a:fld id="{F4431994-6FF6-7A4F-BCF7-438B897C82DC}" type="slidenum">
              <a:rPr lang="en-US" smtClean="0"/>
              <a:t>13</a:t>
            </a:fld>
            <a:endParaRPr lang="en-US"/>
          </a:p>
        </p:txBody>
      </p:sp>
    </p:spTree>
    <p:extLst>
      <p:ext uri="{BB962C8B-B14F-4D97-AF65-F5344CB8AC3E}">
        <p14:creationId xmlns:p14="http://schemas.microsoft.com/office/powerpoint/2010/main" val="25481535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fit full model or do model simplification + remove any non-sign int-x, main effect, likelihood (frequentist approach)</a:t>
            </a:r>
          </a:p>
          <a:p>
            <a:r>
              <a:rPr lang="en-US" dirty="0"/>
              <a:t>Another option is:</a:t>
            </a:r>
          </a:p>
          <a:p>
            <a:r>
              <a:rPr lang="en-US" dirty="0"/>
              <a:t>Full model, remove non-sig interaction with x</a:t>
            </a:r>
          </a:p>
          <a:p>
            <a:r>
              <a:rPr lang="en-US" dirty="0"/>
              <a:t>Keep all main effects in</a:t>
            </a:r>
          </a:p>
          <a:p>
            <a:r>
              <a:rPr lang="en-US" dirty="0"/>
              <a:t>likelihood</a:t>
            </a:r>
          </a:p>
          <a:p>
            <a:endParaRPr lang="en-US" dirty="0"/>
          </a:p>
          <a:p>
            <a:r>
              <a:rPr lang="en-US" dirty="0"/>
              <a:t>Option 3: </a:t>
            </a:r>
          </a:p>
          <a:p>
            <a:r>
              <a:rPr lang="en-US" dirty="0"/>
              <a:t>Full model</a:t>
            </a:r>
          </a:p>
          <a:p>
            <a:r>
              <a:rPr lang="en-US" dirty="0"/>
              <a:t>Then LRT</a:t>
            </a:r>
          </a:p>
          <a:p>
            <a:r>
              <a:rPr lang="en-US" dirty="0" err="1"/>
              <a:t>Anova</a:t>
            </a:r>
            <a:r>
              <a:rPr lang="en-US" dirty="0"/>
              <a:t>(model1, model 2)</a:t>
            </a:r>
          </a:p>
          <a:p>
            <a:r>
              <a:rPr lang="en-US" dirty="0"/>
              <a:t>Find model with best fitting</a:t>
            </a:r>
          </a:p>
          <a:p>
            <a:endParaRPr lang="en-US" dirty="0"/>
          </a:p>
          <a:p>
            <a:r>
              <a:rPr lang="en-US" dirty="0"/>
              <a:t>Option 4:</a:t>
            </a:r>
          </a:p>
          <a:p>
            <a:r>
              <a:rPr lang="en-US" dirty="0"/>
              <a:t>Model selection with AIC(mod1, mod2, mod3)</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 p-values (frequentist approach)</a:t>
            </a:r>
          </a:p>
          <a:p>
            <a:endParaRPr lang="en-US" dirty="0"/>
          </a:p>
          <a:p>
            <a:r>
              <a:rPr lang="en-US" dirty="0"/>
              <a:t>At interpretation you may want to do a post-hoc test…</a:t>
            </a:r>
            <a:r>
              <a:rPr lang="en-US" dirty="0" err="1"/>
              <a:t>emmeans</a:t>
            </a:r>
            <a:r>
              <a:rPr lang="en-US" dirty="0"/>
              <a:t>, </a:t>
            </a:r>
            <a:r>
              <a:rPr lang="en-US" dirty="0" err="1"/>
              <a:t>multcomp</a:t>
            </a:r>
            <a:r>
              <a:rPr lang="en-US" dirty="0"/>
              <a:t> (</a:t>
            </a:r>
            <a:r>
              <a:rPr lang="en-US" dirty="0" err="1"/>
              <a:t>glht</a:t>
            </a:r>
            <a:r>
              <a:rPr lang="en-US" dirty="0"/>
              <a:t>)</a:t>
            </a:r>
          </a:p>
          <a:p>
            <a:r>
              <a:rPr lang="en-US" dirty="0"/>
              <a:t>Confidence intervals are helpful to evaluate best fit</a:t>
            </a:r>
          </a:p>
          <a:p>
            <a:endParaRPr lang="en-US" dirty="0"/>
          </a:p>
          <a:p>
            <a:r>
              <a:rPr lang="en-US" dirty="0"/>
              <a:t>If you just have 2 levels, then </a:t>
            </a:r>
            <a:r>
              <a:rPr lang="en-US"/>
              <a:t>pairwise comparison </a:t>
            </a:r>
            <a:r>
              <a:rPr lang="en-US" dirty="0"/>
              <a:t>with the post-hoc tests will be the most helpful. </a:t>
            </a:r>
          </a:p>
        </p:txBody>
      </p:sp>
      <p:sp>
        <p:nvSpPr>
          <p:cNvPr id="4" name="Slide Number Placeholder 3"/>
          <p:cNvSpPr>
            <a:spLocks noGrp="1"/>
          </p:cNvSpPr>
          <p:nvPr>
            <p:ph type="sldNum" sz="quarter" idx="5"/>
          </p:nvPr>
        </p:nvSpPr>
        <p:spPr/>
        <p:txBody>
          <a:bodyPr/>
          <a:lstStyle/>
          <a:p>
            <a:fld id="{F4431994-6FF6-7A4F-BCF7-438B897C82DC}" type="slidenum">
              <a:rPr lang="en-US" smtClean="0"/>
              <a:t>23</a:t>
            </a:fld>
            <a:endParaRPr lang="en-US"/>
          </a:p>
        </p:txBody>
      </p:sp>
    </p:spTree>
    <p:extLst>
      <p:ext uri="{BB962C8B-B14F-4D97-AF65-F5344CB8AC3E}">
        <p14:creationId xmlns:p14="http://schemas.microsoft.com/office/powerpoint/2010/main" val="27884412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EBF3BEAE-0A49-B245-BDAB-485E4937F4C9}" type="slidenum">
              <a:rPr lang="en-US"/>
              <a:pPr>
                <a:defRPr/>
              </a:pPr>
              <a:t>‹#›</a:t>
            </a:fld>
            <a:endParaRPr lang="en-US"/>
          </a:p>
        </p:txBody>
      </p:sp>
    </p:spTree>
    <p:extLst>
      <p:ext uri="{BB962C8B-B14F-4D97-AF65-F5344CB8AC3E}">
        <p14:creationId xmlns:p14="http://schemas.microsoft.com/office/powerpoint/2010/main" val="5037934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3AC68AA8-5984-4449-9B2F-CDB7F23C1FA0}" type="slidenum">
              <a:rPr lang="en-US"/>
              <a:pPr>
                <a:defRPr/>
              </a:pPr>
              <a:t>‹#›</a:t>
            </a:fld>
            <a:endParaRPr lang="en-US"/>
          </a:p>
        </p:txBody>
      </p:sp>
    </p:spTree>
    <p:extLst>
      <p:ext uri="{BB962C8B-B14F-4D97-AF65-F5344CB8AC3E}">
        <p14:creationId xmlns:p14="http://schemas.microsoft.com/office/powerpoint/2010/main" val="30088385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1717E0D9-E3CE-9D46-9478-92E058B81284}" type="slidenum">
              <a:rPr lang="en-US"/>
              <a:pPr>
                <a:defRPr/>
              </a:pPr>
              <a:t>‹#›</a:t>
            </a:fld>
            <a:endParaRPr lang="en-US"/>
          </a:p>
        </p:txBody>
      </p:sp>
    </p:spTree>
    <p:extLst>
      <p:ext uri="{BB962C8B-B14F-4D97-AF65-F5344CB8AC3E}">
        <p14:creationId xmlns:p14="http://schemas.microsoft.com/office/powerpoint/2010/main" val="24746751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BA970036-26C5-8D48-BD13-587B11956560}" type="slidenum">
              <a:rPr lang="en-US"/>
              <a:pPr>
                <a:defRPr/>
              </a:pPr>
              <a:t>‹#›</a:t>
            </a:fld>
            <a:endParaRPr lang="en-US"/>
          </a:p>
        </p:txBody>
      </p:sp>
    </p:spTree>
    <p:extLst>
      <p:ext uri="{BB962C8B-B14F-4D97-AF65-F5344CB8AC3E}">
        <p14:creationId xmlns:p14="http://schemas.microsoft.com/office/powerpoint/2010/main" val="18209189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B9C4B146-146E-124C-9BD2-800F4DB742E9}" type="slidenum">
              <a:rPr lang="en-US"/>
              <a:pPr>
                <a:defRPr/>
              </a:pPr>
              <a:t>‹#›</a:t>
            </a:fld>
            <a:endParaRPr lang="en-US"/>
          </a:p>
        </p:txBody>
      </p:sp>
    </p:spTree>
    <p:extLst>
      <p:ext uri="{BB962C8B-B14F-4D97-AF65-F5344CB8AC3E}">
        <p14:creationId xmlns:p14="http://schemas.microsoft.com/office/powerpoint/2010/main" val="18372833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3A8CBD74-E48E-2D4A-956E-6E517A9D9BFA}" type="slidenum">
              <a:rPr lang="en-US"/>
              <a:pPr>
                <a:defRPr/>
              </a:pPr>
              <a:t>‹#›</a:t>
            </a:fld>
            <a:endParaRPr lang="en-US"/>
          </a:p>
        </p:txBody>
      </p:sp>
    </p:spTree>
    <p:extLst>
      <p:ext uri="{BB962C8B-B14F-4D97-AF65-F5344CB8AC3E}">
        <p14:creationId xmlns:p14="http://schemas.microsoft.com/office/powerpoint/2010/main" val="22816182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CAA0AD98-1756-B342-9639-9CB0855544A2}" type="slidenum">
              <a:rPr lang="en-US"/>
              <a:pPr>
                <a:defRPr/>
              </a:pPr>
              <a:t>‹#›</a:t>
            </a:fld>
            <a:endParaRPr lang="en-US"/>
          </a:p>
        </p:txBody>
      </p:sp>
    </p:spTree>
    <p:extLst>
      <p:ext uri="{BB962C8B-B14F-4D97-AF65-F5344CB8AC3E}">
        <p14:creationId xmlns:p14="http://schemas.microsoft.com/office/powerpoint/2010/main" val="36207145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B987A290-4610-534B-94FA-7B90845098D7}" type="slidenum">
              <a:rPr lang="en-US"/>
              <a:pPr>
                <a:defRPr/>
              </a:pPr>
              <a:t>‹#›</a:t>
            </a:fld>
            <a:endParaRPr lang="en-US"/>
          </a:p>
        </p:txBody>
      </p:sp>
    </p:spTree>
    <p:extLst>
      <p:ext uri="{BB962C8B-B14F-4D97-AF65-F5344CB8AC3E}">
        <p14:creationId xmlns:p14="http://schemas.microsoft.com/office/powerpoint/2010/main" val="39056023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BDA0A28A-9C98-0B44-95DC-43CBD0CD4044}" type="slidenum">
              <a:rPr lang="en-US"/>
              <a:pPr>
                <a:defRPr/>
              </a:pPr>
              <a:t>‹#›</a:t>
            </a:fld>
            <a:endParaRPr lang="en-US"/>
          </a:p>
        </p:txBody>
      </p:sp>
    </p:spTree>
    <p:extLst>
      <p:ext uri="{BB962C8B-B14F-4D97-AF65-F5344CB8AC3E}">
        <p14:creationId xmlns:p14="http://schemas.microsoft.com/office/powerpoint/2010/main" val="17139675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090A2D9C-555E-A641-8875-CF389D2D13B0}" type="slidenum">
              <a:rPr lang="en-US"/>
              <a:pPr>
                <a:defRPr/>
              </a:pPr>
              <a:t>‹#›</a:t>
            </a:fld>
            <a:endParaRPr lang="en-US"/>
          </a:p>
        </p:txBody>
      </p:sp>
    </p:spTree>
    <p:extLst>
      <p:ext uri="{BB962C8B-B14F-4D97-AF65-F5344CB8AC3E}">
        <p14:creationId xmlns:p14="http://schemas.microsoft.com/office/powerpoint/2010/main" val="38007247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Drag picture to placeholder or click icon to add</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B5C44611-1565-964A-AAB9-558EAD0D34B5}" type="slidenum">
              <a:rPr lang="en-US"/>
              <a:pPr>
                <a:defRPr/>
              </a:pPr>
              <a:t>‹#›</a:t>
            </a:fld>
            <a:endParaRPr lang="en-US"/>
          </a:p>
        </p:txBody>
      </p:sp>
    </p:spTree>
    <p:extLst>
      <p:ext uri="{BB962C8B-B14F-4D97-AF65-F5344CB8AC3E}">
        <p14:creationId xmlns:p14="http://schemas.microsoft.com/office/powerpoint/2010/main" val="34482563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defRPr sz="1400">
                <a:ea typeface="ＭＳ Ｐゴシック" charset="-128"/>
                <a:cs typeface="ＭＳ Ｐゴシック" charset="-128"/>
              </a:defRPr>
            </a:lvl1pPr>
          </a:lstStyle>
          <a:p>
            <a:pPr>
              <a:defRPr/>
            </a:pPr>
            <a:endParaRPr lang="en-US"/>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ctr">
              <a:defRPr sz="1400">
                <a:ea typeface="ＭＳ Ｐゴシック" charset="-128"/>
                <a:cs typeface="ＭＳ Ｐゴシック" charset="-128"/>
              </a:defRPr>
            </a:lvl1pPr>
          </a:lstStyle>
          <a:p>
            <a:pPr>
              <a:defRPr/>
            </a:pPr>
            <a:endParaRPr lang="en-US"/>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defRPr sz="1400"/>
            </a:lvl1pPr>
          </a:lstStyle>
          <a:p>
            <a:pPr>
              <a:defRPr/>
            </a:pPr>
            <a:fld id="{FBD5F5C4-361D-854D-AE8E-D9582489D836}"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ea typeface="ＭＳ Ｐゴシック" charset="-128"/>
          <a:cs typeface="ＭＳ Ｐゴシック" charset="-128"/>
        </a:defRPr>
      </a:lvl2pPr>
      <a:lvl3pPr algn="ctr" rtl="0" eaLnBrk="1" fontAlgn="base" hangingPunct="1">
        <a:spcBef>
          <a:spcPct val="0"/>
        </a:spcBef>
        <a:spcAft>
          <a:spcPct val="0"/>
        </a:spcAft>
        <a:defRPr sz="4400">
          <a:solidFill>
            <a:schemeClr val="tx2"/>
          </a:solidFill>
          <a:latin typeface="Arial" charset="0"/>
          <a:ea typeface="ＭＳ Ｐゴシック" charset="-128"/>
          <a:cs typeface="ＭＳ Ｐゴシック" charset="-128"/>
        </a:defRPr>
      </a:lvl3pPr>
      <a:lvl4pPr algn="ctr" rtl="0" eaLnBrk="1" fontAlgn="base" hangingPunct="1">
        <a:spcBef>
          <a:spcPct val="0"/>
        </a:spcBef>
        <a:spcAft>
          <a:spcPct val="0"/>
        </a:spcAft>
        <a:defRPr sz="4400">
          <a:solidFill>
            <a:schemeClr val="tx2"/>
          </a:solidFill>
          <a:latin typeface="Arial" charset="0"/>
          <a:ea typeface="ＭＳ Ｐゴシック" charset="-128"/>
          <a:cs typeface="ＭＳ Ｐゴシック" charset="-128"/>
        </a:defRPr>
      </a:lvl4pPr>
      <a:lvl5pPr algn="ctr" rtl="0" eaLnBrk="1" fontAlgn="base" hangingPunct="1">
        <a:spcBef>
          <a:spcPct val="0"/>
        </a:spcBef>
        <a:spcAft>
          <a:spcPct val="0"/>
        </a:spcAft>
        <a:defRPr sz="4400">
          <a:solidFill>
            <a:schemeClr val="tx2"/>
          </a:solidFill>
          <a:latin typeface="Arial" charset="0"/>
          <a:ea typeface="ＭＳ Ｐゴシック" charset="-128"/>
          <a:cs typeface="ＭＳ Ｐゴシック" charset="-128"/>
        </a:defRPr>
      </a:lvl5pPr>
      <a:lvl6pPr marL="457200" algn="ctr" rtl="0" eaLnBrk="1" fontAlgn="base" hangingPunct="1">
        <a:spcBef>
          <a:spcPct val="0"/>
        </a:spcBef>
        <a:spcAft>
          <a:spcPct val="0"/>
        </a:spcAft>
        <a:defRPr sz="4400">
          <a:solidFill>
            <a:schemeClr val="tx2"/>
          </a:solidFill>
          <a:latin typeface="Arial" charset="0"/>
          <a:ea typeface="ＭＳ Ｐゴシック" charset="-128"/>
          <a:cs typeface="ＭＳ Ｐゴシック" charset="-128"/>
        </a:defRPr>
      </a:lvl6pPr>
      <a:lvl7pPr marL="914400" algn="ctr" rtl="0" eaLnBrk="1" fontAlgn="base" hangingPunct="1">
        <a:spcBef>
          <a:spcPct val="0"/>
        </a:spcBef>
        <a:spcAft>
          <a:spcPct val="0"/>
        </a:spcAft>
        <a:defRPr sz="4400">
          <a:solidFill>
            <a:schemeClr val="tx2"/>
          </a:solidFill>
          <a:latin typeface="Arial" charset="0"/>
          <a:ea typeface="ＭＳ Ｐゴシック" charset="-128"/>
          <a:cs typeface="ＭＳ Ｐゴシック" charset="-128"/>
        </a:defRPr>
      </a:lvl7pPr>
      <a:lvl8pPr marL="1371600" algn="ctr" rtl="0" eaLnBrk="1" fontAlgn="base" hangingPunct="1">
        <a:spcBef>
          <a:spcPct val="0"/>
        </a:spcBef>
        <a:spcAft>
          <a:spcPct val="0"/>
        </a:spcAft>
        <a:defRPr sz="4400">
          <a:solidFill>
            <a:schemeClr val="tx2"/>
          </a:solidFill>
          <a:latin typeface="Arial" charset="0"/>
          <a:ea typeface="ＭＳ Ｐゴシック" charset="-128"/>
          <a:cs typeface="ＭＳ Ｐゴシック" charset="-128"/>
        </a:defRPr>
      </a:lvl8pPr>
      <a:lvl9pPr marL="1828800" algn="ctr" rtl="0" eaLnBrk="1" fontAlgn="base" hangingPunct="1">
        <a:spcBef>
          <a:spcPct val="0"/>
        </a:spcBef>
        <a:spcAft>
          <a:spcPct val="0"/>
        </a:spcAft>
        <a:defRPr sz="4400">
          <a:solidFill>
            <a:schemeClr val="tx2"/>
          </a:solidFill>
          <a:latin typeface="Arial" charset="0"/>
          <a:ea typeface="ＭＳ Ｐゴシック" charset="-128"/>
          <a:cs typeface="ＭＳ Ｐゴシック" charset="-128"/>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ea typeface="+mn-ea"/>
        </a:defRPr>
      </a:lvl2pPr>
      <a:lvl3pPr marL="1143000" indent="-228600" algn="l" rtl="0" eaLnBrk="1" fontAlgn="base" hangingPunct="1">
        <a:spcBef>
          <a:spcPct val="20000"/>
        </a:spcBef>
        <a:spcAft>
          <a:spcPct val="0"/>
        </a:spcAft>
        <a:buChar char="•"/>
        <a:defRPr sz="2400">
          <a:solidFill>
            <a:schemeClr val="tx1"/>
          </a:solidFill>
          <a:latin typeface="+mn-lt"/>
          <a:ea typeface="+mn-ea"/>
        </a:defRPr>
      </a:lvl3pPr>
      <a:lvl4pPr marL="1600200" indent="-228600" algn="l" rtl="0" eaLnBrk="1" fontAlgn="base" hangingPunct="1">
        <a:spcBef>
          <a:spcPct val="20000"/>
        </a:spcBef>
        <a:spcAft>
          <a:spcPct val="0"/>
        </a:spcAft>
        <a:buChar char="–"/>
        <a:defRPr sz="2000">
          <a:solidFill>
            <a:schemeClr val="tx1"/>
          </a:solidFill>
          <a:latin typeface="+mn-lt"/>
          <a:ea typeface="+mn-ea"/>
        </a:defRPr>
      </a:lvl4pPr>
      <a:lvl5pPr marL="2057400" indent="-228600" algn="l" rtl="0" eaLnBrk="1" fontAlgn="base" hangingPunct="1">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image" Target="../media/image5.tiff"/><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19.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2.tiff"/></Relationships>
</file>

<file path=ppt/slides/_rels/slide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338F15-FBFE-0D48-A433-EDD29DA254AD}"/>
              </a:ext>
            </a:extLst>
          </p:cNvPr>
          <p:cNvSpPr>
            <a:spLocks noGrp="1"/>
          </p:cNvSpPr>
          <p:nvPr>
            <p:ph type="ctrTitle"/>
          </p:nvPr>
        </p:nvSpPr>
        <p:spPr/>
        <p:txBody>
          <a:bodyPr/>
          <a:lstStyle/>
          <a:p>
            <a:r>
              <a:rPr lang="en-US" dirty="0"/>
              <a:t>Statistical Analysis</a:t>
            </a:r>
          </a:p>
        </p:txBody>
      </p:sp>
      <p:sp>
        <p:nvSpPr>
          <p:cNvPr id="3" name="Subtitle 2">
            <a:extLst>
              <a:ext uri="{FF2B5EF4-FFF2-40B4-BE49-F238E27FC236}">
                <a16:creationId xmlns:a16="http://schemas.microsoft.com/office/drawing/2014/main" id="{A379C5B0-7A62-AB4C-8D9F-18DAB062DA27}"/>
              </a:ext>
            </a:extLst>
          </p:cNvPr>
          <p:cNvSpPr>
            <a:spLocks noGrp="1"/>
          </p:cNvSpPr>
          <p:nvPr>
            <p:ph type="subTitle" idx="1"/>
          </p:nvPr>
        </p:nvSpPr>
        <p:spPr/>
        <p:txBody>
          <a:bodyPr/>
          <a:lstStyle/>
          <a:p>
            <a:r>
              <a:rPr lang="en-US" dirty="0"/>
              <a:t>EEOB590A </a:t>
            </a:r>
          </a:p>
          <a:p>
            <a:r>
              <a:rPr lang="en-US" dirty="0"/>
              <a:t>Fall 2021</a:t>
            </a:r>
          </a:p>
        </p:txBody>
      </p:sp>
    </p:spTree>
    <p:extLst>
      <p:ext uri="{BB962C8B-B14F-4D97-AF65-F5344CB8AC3E}">
        <p14:creationId xmlns:p14="http://schemas.microsoft.com/office/powerpoint/2010/main" val="102753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AE3167C-5F78-9D47-9C0C-6C409AE8E58E}"/>
              </a:ext>
            </a:extLst>
          </p:cNvPr>
          <p:cNvPicPr>
            <a:picLocks noChangeAspect="1"/>
          </p:cNvPicPr>
          <p:nvPr/>
        </p:nvPicPr>
        <p:blipFill>
          <a:blip r:embed="rId2"/>
          <a:stretch>
            <a:fillRect/>
          </a:stretch>
        </p:blipFill>
        <p:spPr>
          <a:xfrm rot="5400000">
            <a:off x="974189" y="-453265"/>
            <a:ext cx="7195622" cy="9311980"/>
          </a:xfrm>
          <a:prstGeom prst="rect">
            <a:avLst/>
          </a:prstGeom>
        </p:spPr>
      </p:pic>
      <p:sp>
        <p:nvSpPr>
          <p:cNvPr id="4" name="Rectangle 3">
            <a:extLst>
              <a:ext uri="{FF2B5EF4-FFF2-40B4-BE49-F238E27FC236}">
                <a16:creationId xmlns:a16="http://schemas.microsoft.com/office/drawing/2014/main" id="{56612A35-B8A0-C240-94B8-D980625CE0E8}"/>
              </a:ext>
            </a:extLst>
          </p:cNvPr>
          <p:cNvSpPr/>
          <p:nvPr/>
        </p:nvSpPr>
        <p:spPr>
          <a:xfrm>
            <a:off x="83990" y="763621"/>
            <a:ext cx="9144000" cy="1015663"/>
          </a:xfrm>
          <a:prstGeom prst="rect">
            <a:avLst/>
          </a:prstGeom>
        </p:spPr>
        <p:txBody>
          <a:bodyPr wrap="square">
            <a:spAutoFit/>
          </a:bodyPr>
          <a:lstStyle/>
          <a:p>
            <a:r>
              <a:rPr lang="en-US" sz="2000" dirty="0">
                <a:solidFill>
                  <a:srgbClr val="000000"/>
                </a:solidFill>
                <a:latin typeface="Helvetica" pitchFamily="2" charset="0"/>
              </a:rPr>
              <a:t>Notes: Assuming you have a univariate response, a linear relationship, and have explored data for normality, outliers, collinearity, start here to determine your model structure.</a:t>
            </a:r>
          </a:p>
        </p:txBody>
      </p:sp>
      <p:sp>
        <p:nvSpPr>
          <p:cNvPr id="6" name="Rectangle 5">
            <a:extLst>
              <a:ext uri="{FF2B5EF4-FFF2-40B4-BE49-F238E27FC236}">
                <a16:creationId xmlns:a16="http://schemas.microsoft.com/office/drawing/2014/main" id="{E0CAB62B-8DB1-B444-B5C9-84AFF8E80D6D}"/>
              </a:ext>
            </a:extLst>
          </p:cNvPr>
          <p:cNvSpPr/>
          <p:nvPr/>
        </p:nvSpPr>
        <p:spPr>
          <a:xfrm>
            <a:off x="228600" y="189415"/>
            <a:ext cx="8686800" cy="461665"/>
          </a:xfrm>
          <a:prstGeom prst="rect">
            <a:avLst/>
          </a:prstGeom>
        </p:spPr>
        <p:txBody>
          <a:bodyPr wrap="square">
            <a:spAutoFit/>
          </a:bodyPr>
          <a:lstStyle/>
          <a:p>
            <a:r>
              <a:rPr lang="en-US" b="1" dirty="0">
                <a:solidFill>
                  <a:srgbClr val="000000"/>
                </a:solidFill>
                <a:latin typeface="Helvetica" pitchFamily="2" charset="0"/>
              </a:rPr>
              <a:t>Step 2.2: Linear models: select the appropriate structure</a:t>
            </a:r>
          </a:p>
        </p:txBody>
      </p:sp>
    </p:spTree>
    <p:extLst>
      <p:ext uri="{BB962C8B-B14F-4D97-AF65-F5344CB8AC3E}">
        <p14:creationId xmlns:p14="http://schemas.microsoft.com/office/powerpoint/2010/main" val="36825333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AE3167C-5F78-9D47-9C0C-6C409AE8E58E}"/>
              </a:ext>
            </a:extLst>
          </p:cNvPr>
          <p:cNvPicPr>
            <a:picLocks noChangeAspect="1"/>
          </p:cNvPicPr>
          <p:nvPr/>
        </p:nvPicPr>
        <p:blipFill rotWithShape="1">
          <a:blip r:embed="rId2"/>
          <a:srcRect l="18443" r="54706" b="46357"/>
          <a:stretch/>
        </p:blipFill>
        <p:spPr>
          <a:xfrm rot="5400000">
            <a:off x="2872503" y="-469590"/>
            <a:ext cx="3569109" cy="9227781"/>
          </a:xfrm>
          <a:prstGeom prst="rect">
            <a:avLst/>
          </a:prstGeom>
        </p:spPr>
      </p:pic>
      <p:sp>
        <p:nvSpPr>
          <p:cNvPr id="4" name="Rectangle 3">
            <a:extLst>
              <a:ext uri="{FF2B5EF4-FFF2-40B4-BE49-F238E27FC236}">
                <a16:creationId xmlns:a16="http://schemas.microsoft.com/office/drawing/2014/main" id="{56612A35-B8A0-C240-94B8-D980625CE0E8}"/>
              </a:ext>
            </a:extLst>
          </p:cNvPr>
          <p:cNvSpPr/>
          <p:nvPr/>
        </p:nvSpPr>
        <p:spPr>
          <a:xfrm>
            <a:off x="83990" y="763621"/>
            <a:ext cx="9144000" cy="707886"/>
          </a:xfrm>
          <a:prstGeom prst="rect">
            <a:avLst/>
          </a:prstGeom>
        </p:spPr>
        <p:txBody>
          <a:bodyPr wrap="square">
            <a:spAutoFit/>
          </a:bodyPr>
          <a:lstStyle/>
          <a:p>
            <a:r>
              <a:rPr lang="en-US" sz="2000" dirty="0">
                <a:solidFill>
                  <a:srgbClr val="000000"/>
                </a:solidFill>
                <a:latin typeface="Helvetica" pitchFamily="2" charset="0"/>
              </a:rPr>
              <a:t>Decide on </a:t>
            </a:r>
            <a:r>
              <a:rPr lang="en-US" sz="2000" b="1" u="sng" dirty="0">
                <a:solidFill>
                  <a:srgbClr val="000000"/>
                </a:solidFill>
                <a:latin typeface="Helvetica" pitchFamily="2" charset="0"/>
              </a:rPr>
              <a:t>error distribution</a:t>
            </a:r>
            <a:r>
              <a:rPr lang="en-US" sz="2000" dirty="0">
                <a:solidFill>
                  <a:srgbClr val="000000"/>
                </a:solidFill>
                <a:latin typeface="Helvetica" pitchFamily="2" charset="0"/>
              </a:rPr>
              <a:t>, which is coded as “family = ___”. If non-normally distributed, then will need to use a GLM or generalized linear model.  </a:t>
            </a:r>
          </a:p>
        </p:txBody>
      </p:sp>
      <p:sp>
        <p:nvSpPr>
          <p:cNvPr id="6" name="Rectangle 5">
            <a:extLst>
              <a:ext uri="{FF2B5EF4-FFF2-40B4-BE49-F238E27FC236}">
                <a16:creationId xmlns:a16="http://schemas.microsoft.com/office/drawing/2014/main" id="{8F694373-06D7-1C46-8FC0-09E454332BD6}"/>
              </a:ext>
            </a:extLst>
          </p:cNvPr>
          <p:cNvSpPr/>
          <p:nvPr/>
        </p:nvSpPr>
        <p:spPr>
          <a:xfrm>
            <a:off x="773723" y="189415"/>
            <a:ext cx="7713052" cy="461665"/>
          </a:xfrm>
          <a:prstGeom prst="rect">
            <a:avLst/>
          </a:prstGeom>
        </p:spPr>
        <p:txBody>
          <a:bodyPr wrap="square">
            <a:spAutoFit/>
          </a:bodyPr>
          <a:lstStyle/>
          <a:p>
            <a:r>
              <a:rPr lang="en-US" b="1" dirty="0">
                <a:solidFill>
                  <a:srgbClr val="000000"/>
                </a:solidFill>
                <a:latin typeface="Helvetica" pitchFamily="2" charset="0"/>
              </a:rPr>
              <a:t>Linear models: select the appropriate structure</a:t>
            </a:r>
          </a:p>
        </p:txBody>
      </p:sp>
    </p:spTree>
    <p:extLst>
      <p:ext uri="{BB962C8B-B14F-4D97-AF65-F5344CB8AC3E}">
        <p14:creationId xmlns:p14="http://schemas.microsoft.com/office/powerpoint/2010/main" val="18058348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055CA8D0-85D8-EC44-89C3-C043BFABF531}"/>
              </a:ext>
            </a:extLst>
          </p:cNvPr>
          <p:cNvGrpSpPr>
            <a:grpSpLocks noChangeAspect="1"/>
          </p:cNvGrpSpPr>
          <p:nvPr/>
        </p:nvGrpSpPr>
        <p:grpSpPr>
          <a:xfrm>
            <a:off x="2079522" y="1179868"/>
            <a:ext cx="5759675" cy="5781370"/>
            <a:chOff x="2079522" y="1887794"/>
            <a:chExt cx="4951557" cy="4970208"/>
          </a:xfrm>
        </p:grpSpPr>
        <p:pic>
          <p:nvPicPr>
            <p:cNvPr id="3" name="Picture 2">
              <a:extLst>
                <a:ext uri="{FF2B5EF4-FFF2-40B4-BE49-F238E27FC236}">
                  <a16:creationId xmlns:a16="http://schemas.microsoft.com/office/drawing/2014/main" id="{EAE3167C-5F78-9D47-9C0C-6C409AE8E58E}"/>
                </a:ext>
              </a:extLst>
            </p:cNvPr>
            <p:cNvPicPr>
              <a:picLocks noChangeAspect="1"/>
            </p:cNvPicPr>
            <p:nvPr/>
          </p:nvPicPr>
          <p:blipFill rotWithShape="1">
            <a:blip r:embed="rId2"/>
            <a:srcRect l="40377" t="33174" r="19043" b="36264"/>
            <a:stretch/>
          </p:blipFill>
          <p:spPr>
            <a:xfrm rot="5400000">
              <a:off x="2020529" y="2256506"/>
              <a:ext cx="4660489" cy="4542503"/>
            </a:xfrm>
            <a:prstGeom prst="rect">
              <a:avLst/>
            </a:prstGeom>
          </p:spPr>
        </p:pic>
        <p:sp>
          <p:nvSpPr>
            <p:cNvPr id="7" name="Rectangle 6">
              <a:extLst>
                <a:ext uri="{FF2B5EF4-FFF2-40B4-BE49-F238E27FC236}">
                  <a16:creationId xmlns:a16="http://schemas.microsoft.com/office/drawing/2014/main" id="{9AF7FAF6-86F5-904F-BCB2-E89F07ADF234}"/>
                </a:ext>
              </a:extLst>
            </p:cNvPr>
            <p:cNvSpPr/>
            <p:nvPr/>
          </p:nvSpPr>
          <p:spPr bwMode="auto">
            <a:xfrm>
              <a:off x="6209071" y="1887794"/>
              <a:ext cx="822008" cy="850006"/>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grpSp>
      <p:sp>
        <p:nvSpPr>
          <p:cNvPr id="4" name="Rectangle 3">
            <a:extLst>
              <a:ext uri="{FF2B5EF4-FFF2-40B4-BE49-F238E27FC236}">
                <a16:creationId xmlns:a16="http://schemas.microsoft.com/office/drawing/2014/main" id="{56612A35-B8A0-C240-94B8-D980625CE0E8}"/>
              </a:ext>
            </a:extLst>
          </p:cNvPr>
          <p:cNvSpPr/>
          <p:nvPr/>
        </p:nvSpPr>
        <p:spPr>
          <a:xfrm>
            <a:off x="83990" y="763621"/>
            <a:ext cx="9144000" cy="1015663"/>
          </a:xfrm>
          <a:prstGeom prst="rect">
            <a:avLst/>
          </a:prstGeom>
        </p:spPr>
        <p:txBody>
          <a:bodyPr wrap="square">
            <a:spAutoFit/>
          </a:bodyPr>
          <a:lstStyle/>
          <a:p>
            <a:r>
              <a:rPr lang="en-US" sz="2000" dirty="0">
                <a:solidFill>
                  <a:srgbClr val="000000"/>
                </a:solidFill>
                <a:latin typeface="Helvetica" pitchFamily="2" charset="0"/>
              </a:rPr>
              <a:t>Decide whether you will include </a:t>
            </a:r>
            <a:r>
              <a:rPr lang="en-US" sz="2000" b="1" u="sng" dirty="0">
                <a:solidFill>
                  <a:srgbClr val="000000"/>
                </a:solidFill>
                <a:latin typeface="Helvetica" pitchFamily="2" charset="0"/>
              </a:rPr>
              <a:t>random effects</a:t>
            </a:r>
            <a:r>
              <a:rPr lang="en-US" sz="2000" dirty="0">
                <a:solidFill>
                  <a:srgbClr val="000000"/>
                </a:solidFill>
                <a:latin typeface="Helvetica" pitchFamily="2" charset="0"/>
              </a:rPr>
              <a:t>, which are typically coded in lme4 package as (1|randomeffect). If you include random effects, then you will need a mixed effects model (</a:t>
            </a:r>
            <a:r>
              <a:rPr lang="en-US" sz="2000" dirty="0" err="1">
                <a:solidFill>
                  <a:srgbClr val="000000"/>
                </a:solidFill>
                <a:latin typeface="Helvetica" pitchFamily="2" charset="0"/>
              </a:rPr>
              <a:t>lmer</a:t>
            </a:r>
            <a:r>
              <a:rPr lang="en-US" sz="2000" dirty="0">
                <a:solidFill>
                  <a:srgbClr val="000000"/>
                </a:solidFill>
                <a:latin typeface="Helvetica" pitchFamily="2" charset="0"/>
              </a:rPr>
              <a:t>). </a:t>
            </a:r>
          </a:p>
        </p:txBody>
      </p:sp>
      <p:sp>
        <p:nvSpPr>
          <p:cNvPr id="5" name="Rectangle 4">
            <a:extLst>
              <a:ext uri="{FF2B5EF4-FFF2-40B4-BE49-F238E27FC236}">
                <a16:creationId xmlns:a16="http://schemas.microsoft.com/office/drawing/2014/main" id="{4CC6E6C9-25A3-FB43-BEAE-5F3C88E3953A}"/>
              </a:ext>
            </a:extLst>
          </p:cNvPr>
          <p:cNvSpPr/>
          <p:nvPr/>
        </p:nvSpPr>
        <p:spPr>
          <a:xfrm>
            <a:off x="773723" y="189415"/>
            <a:ext cx="7713052" cy="461665"/>
          </a:xfrm>
          <a:prstGeom prst="rect">
            <a:avLst/>
          </a:prstGeom>
        </p:spPr>
        <p:txBody>
          <a:bodyPr wrap="square">
            <a:spAutoFit/>
          </a:bodyPr>
          <a:lstStyle/>
          <a:p>
            <a:r>
              <a:rPr lang="en-US" b="1" dirty="0">
                <a:solidFill>
                  <a:srgbClr val="000000"/>
                </a:solidFill>
                <a:latin typeface="Helvetica" pitchFamily="2" charset="0"/>
              </a:rPr>
              <a:t>Linear models: select the appropriate structure</a:t>
            </a:r>
          </a:p>
        </p:txBody>
      </p:sp>
    </p:spTree>
    <p:extLst>
      <p:ext uri="{BB962C8B-B14F-4D97-AF65-F5344CB8AC3E}">
        <p14:creationId xmlns:p14="http://schemas.microsoft.com/office/powerpoint/2010/main" val="38716844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AE3167C-5F78-9D47-9C0C-6C409AE8E58E}"/>
              </a:ext>
            </a:extLst>
          </p:cNvPr>
          <p:cNvPicPr>
            <a:picLocks noChangeAspect="1"/>
          </p:cNvPicPr>
          <p:nvPr/>
        </p:nvPicPr>
        <p:blipFill rotWithShape="1">
          <a:blip r:embed="rId3"/>
          <a:srcRect l="19032" t="43823" r="55758" b="1804"/>
          <a:stretch/>
        </p:blipFill>
        <p:spPr>
          <a:xfrm rot="5400000">
            <a:off x="2950799" y="-846281"/>
            <a:ext cx="3201176" cy="8934796"/>
          </a:xfrm>
          <a:prstGeom prst="rect">
            <a:avLst/>
          </a:prstGeom>
        </p:spPr>
      </p:pic>
      <p:sp>
        <p:nvSpPr>
          <p:cNvPr id="4" name="Rectangle 3">
            <a:extLst>
              <a:ext uri="{FF2B5EF4-FFF2-40B4-BE49-F238E27FC236}">
                <a16:creationId xmlns:a16="http://schemas.microsoft.com/office/drawing/2014/main" id="{56612A35-B8A0-C240-94B8-D980625CE0E8}"/>
              </a:ext>
            </a:extLst>
          </p:cNvPr>
          <p:cNvSpPr/>
          <p:nvPr/>
        </p:nvSpPr>
        <p:spPr>
          <a:xfrm>
            <a:off x="83990" y="763621"/>
            <a:ext cx="9144000" cy="707886"/>
          </a:xfrm>
          <a:prstGeom prst="rect">
            <a:avLst/>
          </a:prstGeom>
        </p:spPr>
        <p:txBody>
          <a:bodyPr wrap="square">
            <a:spAutoFit/>
          </a:bodyPr>
          <a:lstStyle/>
          <a:p>
            <a:r>
              <a:rPr lang="en-US" sz="2000" dirty="0">
                <a:solidFill>
                  <a:srgbClr val="000000"/>
                </a:solidFill>
                <a:latin typeface="Helvetica" pitchFamily="2" charset="0"/>
              </a:rPr>
              <a:t>Decide whether to include </a:t>
            </a:r>
            <a:r>
              <a:rPr lang="en-US" sz="2000" b="1" u="sng" dirty="0">
                <a:solidFill>
                  <a:srgbClr val="000000"/>
                </a:solidFill>
                <a:latin typeface="Helvetica" pitchFamily="2" charset="0"/>
              </a:rPr>
              <a:t>interactions</a:t>
            </a:r>
            <a:r>
              <a:rPr lang="en-US" sz="2000" dirty="0">
                <a:solidFill>
                  <a:srgbClr val="000000"/>
                </a:solidFill>
                <a:latin typeface="Helvetica" pitchFamily="2" charset="0"/>
              </a:rPr>
              <a:t> in the main effects. These are coded as fixedeffect1*fixedeffect2.  </a:t>
            </a:r>
          </a:p>
        </p:txBody>
      </p:sp>
      <p:sp>
        <p:nvSpPr>
          <p:cNvPr id="5" name="Rectangle 4">
            <a:extLst>
              <a:ext uri="{FF2B5EF4-FFF2-40B4-BE49-F238E27FC236}">
                <a16:creationId xmlns:a16="http://schemas.microsoft.com/office/drawing/2014/main" id="{4CC6E6C9-25A3-FB43-BEAE-5F3C88E3953A}"/>
              </a:ext>
            </a:extLst>
          </p:cNvPr>
          <p:cNvSpPr/>
          <p:nvPr/>
        </p:nvSpPr>
        <p:spPr>
          <a:xfrm>
            <a:off x="773723" y="189415"/>
            <a:ext cx="7845974" cy="461665"/>
          </a:xfrm>
          <a:prstGeom prst="rect">
            <a:avLst/>
          </a:prstGeom>
        </p:spPr>
        <p:txBody>
          <a:bodyPr wrap="square">
            <a:spAutoFit/>
          </a:bodyPr>
          <a:lstStyle/>
          <a:p>
            <a:r>
              <a:rPr lang="en-US" b="1" dirty="0">
                <a:solidFill>
                  <a:srgbClr val="000000"/>
                </a:solidFill>
                <a:latin typeface="Helvetica" pitchFamily="2" charset="0"/>
              </a:rPr>
              <a:t>Linear models: selecting the appropriate structure</a:t>
            </a:r>
          </a:p>
        </p:txBody>
      </p:sp>
    </p:spTree>
    <p:extLst>
      <p:ext uri="{BB962C8B-B14F-4D97-AF65-F5344CB8AC3E}">
        <p14:creationId xmlns:p14="http://schemas.microsoft.com/office/powerpoint/2010/main" val="23272089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Diagram 5"/>
          <p:cNvGraphicFramePr/>
          <p:nvPr>
            <p:extLst>
              <p:ext uri="{D42A27DB-BD31-4B8C-83A1-F6EECF244321}">
                <p14:modId xmlns:p14="http://schemas.microsoft.com/office/powerpoint/2010/main" val="23016269"/>
              </p:ext>
            </p:extLst>
          </p:nvPr>
        </p:nvGraphicFramePr>
        <p:xfrm>
          <a:off x="34092" y="151200"/>
          <a:ext cx="9109908" cy="67067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TextBox 6"/>
          <p:cNvSpPr txBox="1"/>
          <p:nvPr/>
        </p:nvSpPr>
        <p:spPr>
          <a:xfrm>
            <a:off x="561768" y="366411"/>
            <a:ext cx="2686718" cy="830997"/>
          </a:xfrm>
          <a:prstGeom prst="rect">
            <a:avLst/>
          </a:prstGeom>
          <a:noFill/>
        </p:spPr>
        <p:txBody>
          <a:bodyPr wrap="square" rtlCol="0">
            <a:spAutoFit/>
          </a:bodyPr>
          <a:lstStyle/>
          <a:p>
            <a:r>
              <a:rPr lang="en-US" b="1" dirty="0"/>
              <a:t>Step 2.3: Model selection options</a:t>
            </a:r>
          </a:p>
        </p:txBody>
      </p:sp>
    </p:spTree>
    <p:extLst>
      <p:ext uri="{BB962C8B-B14F-4D97-AF65-F5344CB8AC3E}">
        <p14:creationId xmlns:p14="http://schemas.microsoft.com/office/powerpoint/2010/main" val="9563287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82C9C4-DF8F-1B4D-A1BE-9DBE75332D76}"/>
              </a:ext>
            </a:extLst>
          </p:cNvPr>
          <p:cNvSpPr>
            <a:spLocks noGrp="1"/>
          </p:cNvSpPr>
          <p:nvPr>
            <p:ph type="title"/>
          </p:nvPr>
        </p:nvSpPr>
        <p:spPr>
          <a:xfrm>
            <a:off x="685800" y="190500"/>
            <a:ext cx="7772400" cy="1143000"/>
          </a:xfrm>
        </p:spPr>
        <p:txBody>
          <a:bodyPr/>
          <a:lstStyle/>
          <a:p>
            <a:r>
              <a:rPr lang="en-US" dirty="0"/>
              <a:t>3: Assess model fit</a:t>
            </a:r>
          </a:p>
        </p:txBody>
      </p:sp>
      <p:sp>
        <p:nvSpPr>
          <p:cNvPr id="3" name="Content Placeholder 2">
            <a:extLst>
              <a:ext uri="{FF2B5EF4-FFF2-40B4-BE49-F238E27FC236}">
                <a16:creationId xmlns:a16="http://schemas.microsoft.com/office/drawing/2014/main" id="{3256A67D-D9DE-1845-8B67-641D4712D8CE}"/>
              </a:ext>
            </a:extLst>
          </p:cNvPr>
          <p:cNvSpPr>
            <a:spLocks noGrp="1"/>
          </p:cNvSpPr>
          <p:nvPr>
            <p:ph idx="1"/>
          </p:nvPr>
        </p:nvSpPr>
        <p:spPr/>
        <p:txBody>
          <a:bodyPr/>
          <a:lstStyle/>
          <a:p>
            <a:r>
              <a:rPr lang="en-US" dirty="0"/>
              <a:t>Four key assumptions to check for in a linear model.</a:t>
            </a:r>
          </a:p>
          <a:p>
            <a:pPr marL="914400" lvl="1" indent="-514350">
              <a:buFont typeface="+mj-lt"/>
              <a:buAutoNum type="arabicPeriod"/>
            </a:pPr>
            <a:r>
              <a:rPr lang="en-US" dirty="0"/>
              <a:t>Independence of observations</a:t>
            </a:r>
          </a:p>
          <a:p>
            <a:pPr marL="914400" lvl="1" indent="-514350">
              <a:buFont typeface="+mj-lt"/>
              <a:buAutoNum type="arabicPeriod"/>
            </a:pPr>
            <a:r>
              <a:rPr lang="en-US" dirty="0"/>
              <a:t>Linearity between the response variable and the predictor variables</a:t>
            </a:r>
          </a:p>
          <a:p>
            <a:pPr marL="914400" lvl="1" indent="-514350">
              <a:buFont typeface="+mj-lt"/>
              <a:buAutoNum type="arabicPeriod"/>
            </a:pPr>
            <a:r>
              <a:rPr lang="en-US" dirty="0"/>
              <a:t>Constant variance of the residuals</a:t>
            </a:r>
          </a:p>
          <a:p>
            <a:pPr marL="914400" lvl="1" indent="-514350">
              <a:buFont typeface="+mj-lt"/>
              <a:buAutoNum type="arabicPeriod"/>
            </a:pPr>
            <a:r>
              <a:rPr lang="en-US" dirty="0"/>
              <a:t>Normality of the residuals</a:t>
            </a:r>
          </a:p>
          <a:p>
            <a:endParaRPr lang="en-US" dirty="0"/>
          </a:p>
        </p:txBody>
      </p:sp>
    </p:spTree>
    <p:extLst>
      <p:ext uri="{BB962C8B-B14F-4D97-AF65-F5344CB8AC3E}">
        <p14:creationId xmlns:p14="http://schemas.microsoft.com/office/powerpoint/2010/main" val="9882880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0BB1E3-63A4-BF41-8100-3765A817652F}"/>
              </a:ext>
            </a:extLst>
          </p:cNvPr>
          <p:cNvSpPr>
            <a:spLocks noGrp="1"/>
          </p:cNvSpPr>
          <p:nvPr>
            <p:ph type="title"/>
          </p:nvPr>
        </p:nvSpPr>
        <p:spPr/>
        <p:txBody>
          <a:bodyPr/>
          <a:lstStyle/>
          <a:p>
            <a:r>
              <a:rPr lang="en-US" dirty="0"/>
              <a:t>3.1: Independence of observations</a:t>
            </a:r>
          </a:p>
        </p:txBody>
      </p:sp>
      <p:sp>
        <p:nvSpPr>
          <p:cNvPr id="3" name="Content Placeholder 2">
            <a:extLst>
              <a:ext uri="{FF2B5EF4-FFF2-40B4-BE49-F238E27FC236}">
                <a16:creationId xmlns:a16="http://schemas.microsoft.com/office/drawing/2014/main" id="{975E5511-823A-5B4D-A847-97ABD91A39F9}"/>
              </a:ext>
            </a:extLst>
          </p:cNvPr>
          <p:cNvSpPr>
            <a:spLocks noGrp="1"/>
          </p:cNvSpPr>
          <p:nvPr>
            <p:ph idx="1"/>
          </p:nvPr>
        </p:nvSpPr>
        <p:spPr/>
        <p:txBody>
          <a:bodyPr/>
          <a:lstStyle/>
          <a:p>
            <a:r>
              <a:rPr lang="en-US" dirty="0"/>
              <a:t>This is best assessed by considering the study design. </a:t>
            </a:r>
          </a:p>
          <a:p>
            <a:r>
              <a:rPr lang="en-US" dirty="0"/>
              <a:t>Is each row independent of all other rows? If not, do you have a random or fixed effect representing these grouping variables? </a:t>
            </a:r>
          </a:p>
        </p:txBody>
      </p:sp>
    </p:spTree>
    <p:extLst>
      <p:ext uri="{BB962C8B-B14F-4D97-AF65-F5344CB8AC3E}">
        <p14:creationId xmlns:p14="http://schemas.microsoft.com/office/powerpoint/2010/main" val="29732924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736D6-4B56-0043-9C27-890CB72C23A6}"/>
              </a:ext>
            </a:extLst>
          </p:cNvPr>
          <p:cNvSpPr>
            <a:spLocks noGrp="1"/>
          </p:cNvSpPr>
          <p:nvPr>
            <p:ph type="title"/>
          </p:nvPr>
        </p:nvSpPr>
        <p:spPr/>
        <p:txBody>
          <a:bodyPr/>
          <a:lstStyle/>
          <a:p>
            <a:r>
              <a:rPr lang="en-US" dirty="0"/>
              <a:t>3.2: Linearity, variance, normality</a:t>
            </a:r>
          </a:p>
        </p:txBody>
      </p:sp>
      <p:sp>
        <p:nvSpPr>
          <p:cNvPr id="4" name="Content Placeholder 3">
            <a:extLst>
              <a:ext uri="{FF2B5EF4-FFF2-40B4-BE49-F238E27FC236}">
                <a16:creationId xmlns:a16="http://schemas.microsoft.com/office/drawing/2014/main" id="{76B66F7F-8EE6-E34E-8477-9D21D84220EE}"/>
              </a:ext>
            </a:extLst>
          </p:cNvPr>
          <p:cNvSpPr>
            <a:spLocks noGrp="1"/>
          </p:cNvSpPr>
          <p:nvPr>
            <p:ph idx="1"/>
          </p:nvPr>
        </p:nvSpPr>
        <p:spPr/>
        <p:txBody>
          <a:bodyPr/>
          <a:lstStyle/>
          <a:p>
            <a:r>
              <a:rPr lang="en-US" dirty="0"/>
              <a:t>Use fitted vs residuals, Q-Q plot, index plot, and histogram of residuals to examine model fit</a:t>
            </a:r>
          </a:p>
        </p:txBody>
      </p:sp>
    </p:spTree>
    <p:extLst>
      <p:ext uri="{BB962C8B-B14F-4D97-AF65-F5344CB8AC3E}">
        <p14:creationId xmlns:p14="http://schemas.microsoft.com/office/powerpoint/2010/main" val="37184141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2735A0FB-09F4-BB41-B6F7-26B71299439E}"/>
              </a:ext>
            </a:extLst>
          </p:cNvPr>
          <p:cNvPicPr>
            <a:picLocks noGrp="1" noChangeAspect="1"/>
          </p:cNvPicPr>
          <p:nvPr>
            <p:ph idx="1"/>
          </p:nvPr>
        </p:nvPicPr>
        <p:blipFill>
          <a:blip r:embed="rId2"/>
          <a:stretch>
            <a:fillRect/>
          </a:stretch>
        </p:blipFill>
        <p:spPr>
          <a:xfrm>
            <a:off x="1524000" y="2209800"/>
            <a:ext cx="6096000" cy="3657600"/>
          </a:xfrm>
          <a:prstGeom prst="rect">
            <a:avLst/>
          </a:prstGeom>
        </p:spPr>
      </p:pic>
      <p:sp>
        <p:nvSpPr>
          <p:cNvPr id="5" name="Rectangle 4">
            <a:extLst>
              <a:ext uri="{FF2B5EF4-FFF2-40B4-BE49-F238E27FC236}">
                <a16:creationId xmlns:a16="http://schemas.microsoft.com/office/drawing/2014/main" id="{B2F2CF3B-0B0B-BB47-B3BA-6AC0A6180F14}"/>
              </a:ext>
            </a:extLst>
          </p:cNvPr>
          <p:cNvSpPr/>
          <p:nvPr/>
        </p:nvSpPr>
        <p:spPr>
          <a:xfrm>
            <a:off x="178903" y="205770"/>
            <a:ext cx="8726557" cy="1938992"/>
          </a:xfrm>
          <a:prstGeom prst="rect">
            <a:avLst/>
          </a:prstGeom>
        </p:spPr>
        <p:txBody>
          <a:bodyPr wrap="square">
            <a:spAutoFit/>
          </a:bodyPr>
          <a:lstStyle/>
          <a:p>
            <a:r>
              <a:rPr lang="en-US" b="1" dirty="0"/>
              <a:t>Residual Plot</a:t>
            </a:r>
            <a:r>
              <a:rPr lang="en-US" dirty="0"/>
              <a:t> (upper left): This is a plot of the residuals versus predictive values from the model to assess the linearity and constant variance assumptions. Should lack patterns, so look for curvature or patterns in the data as a sign that there may be a problem with model fit. </a:t>
            </a:r>
          </a:p>
        </p:txBody>
      </p:sp>
      <p:pic>
        <p:nvPicPr>
          <p:cNvPr id="6" name="Picture 5">
            <a:extLst>
              <a:ext uri="{FF2B5EF4-FFF2-40B4-BE49-F238E27FC236}">
                <a16:creationId xmlns:a16="http://schemas.microsoft.com/office/drawing/2014/main" id="{A30E4E53-980D-4A40-B9B5-7CDDC89FC95F}"/>
              </a:ext>
            </a:extLst>
          </p:cNvPr>
          <p:cNvPicPr>
            <a:picLocks noChangeAspect="1"/>
          </p:cNvPicPr>
          <p:nvPr/>
        </p:nvPicPr>
        <p:blipFill>
          <a:blip r:embed="rId3"/>
          <a:stretch>
            <a:fillRect/>
          </a:stretch>
        </p:blipFill>
        <p:spPr>
          <a:xfrm>
            <a:off x="178903" y="4038600"/>
            <a:ext cx="5080000" cy="2540000"/>
          </a:xfrm>
          <a:prstGeom prst="rect">
            <a:avLst/>
          </a:prstGeom>
        </p:spPr>
      </p:pic>
      <p:pic>
        <p:nvPicPr>
          <p:cNvPr id="7" name="Picture 6">
            <a:extLst>
              <a:ext uri="{FF2B5EF4-FFF2-40B4-BE49-F238E27FC236}">
                <a16:creationId xmlns:a16="http://schemas.microsoft.com/office/drawing/2014/main" id="{7B905C7C-D1A1-0946-AF48-46BC7F855CD6}"/>
              </a:ext>
            </a:extLst>
          </p:cNvPr>
          <p:cNvPicPr>
            <a:picLocks noChangeAspect="1"/>
          </p:cNvPicPr>
          <p:nvPr/>
        </p:nvPicPr>
        <p:blipFill>
          <a:blip r:embed="rId4"/>
          <a:stretch>
            <a:fillRect/>
          </a:stretch>
        </p:blipFill>
        <p:spPr>
          <a:xfrm>
            <a:off x="5258903" y="3984322"/>
            <a:ext cx="3580297" cy="2557355"/>
          </a:xfrm>
          <a:prstGeom prst="rect">
            <a:avLst/>
          </a:prstGeom>
        </p:spPr>
      </p:pic>
    </p:spTree>
    <p:extLst>
      <p:ext uri="{BB962C8B-B14F-4D97-AF65-F5344CB8AC3E}">
        <p14:creationId xmlns:p14="http://schemas.microsoft.com/office/powerpoint/2010/main" val="202567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2735A0FB-09F4-BB41-B6F7-26B71299439E}"/>
              </a:ext>
            </a:extLst>
          </p:cNvPr>
          <p:cNvPicPr>
            <a:picLocks noGrp="1" noChangeAspect="1"/>
          </p:cNvPicPr>
          <p:nvPr>
            <p:ph idx="1"/>
          </p:nvPr>
        </p:nvPicPr>
        <p:blipFill>
          <a:blip r:embed="rId2"/>
          <a:stretch>
            <a:fillRect/>
          </a:stretch>
        </p:blipFill>
        <p:spPr>
          <a:xfrm>
            <a:off x="1524000" y="2209800"/>
            <a:ext cx="6096000" cy="3657600"/>
          </a:xfrm>
          <a:prstGeom prst="rect">
            <a:avLst/>
          </a:prstGeom>
        </p:spPr>
      </p:pic>
      <p:sp>
        <p:nvSpPr>
          <p:cNvPr id="5" name="Rectangle 4">
            <a:extLst>
              <a:ext uri="{FF2B5EF4-FFF2-40B4-BE49-F238E27FC236}">
                <a16:creationId xmlns:a16="http://schemas.microsoft.com/office/drawing/2014/main" id="{B2F2CF3B-0B0B-BB47-B3BA-6AC0A6180F14}"/>
              </a:ext>
            </a:extLst>
          </p:cNvPr>
          <p:cNvSpPr/>
          <p:nvPr/>
        </p:nvSpPr>
        <p:spPr>
          <a:xfrm>
            <a:off x="178903" y="205770"/>
            <a:ext cx="8607287" cy="1569660"/>
          </a:xfrm>
          <a:prstGeom prst="rect">
            <a:avLst/>
          </a:prstGeom>
        </p:spPr>
        <p:txBody>
          <a:bodyPr wrap="square">
            <a:spAutoFit/>
          </a:bodyPr>
          <a:lstStyle/>
          <a:p>
            <a:r>
              <a:rPr lang="en-US" b="1" dirty="0"/>
              <a:t>Normal Quantile Plot</a:t>
            </a:r>
            <a:r>
              <a:rPr lang="en-US" dirty="0"/>
              <a:t> (upper right): Also known as a </a:t>
            </a:r>
            <a:r>
              <a:rPr lang="en-US" dirty="0" err="1"/>
              <a:t>qq</a:t>
            </a:r>
            <a:r>
              <a:rPr lang="en-US" dirty="0"/>
              <a:t>-plot, this plot allows us to assess the normality assumption. Should follow the 1:1 line. Deviation from this is a sign that the model may not fit well. </a:t>
            </a:r>
          </a:p>
        </p:txBody>
      </p:sp>
      <p:pic>
        <p:nvPicPr>
          <p:cNvPr id="2" name="Picture 1">
            <a:extLst>
              <a:ext uri="{FF2B5EF4-FFF2-40B4-BE49-F238E27FC236}">
                <a16:creationId xmlns:a16="http://schemas.microsoft.com/office/drawing/2014/main" id="{91557D8D-E3A3-6144-9711-BD866E5C9051}"/>
              </a:ext>
            </a:extLst>
          </p:cNvPr>
          <p:cNvPicPr>
            <a:picLocks noChangeAspect="1"/>
          </p:cNvPicPr>
          <p:nvPr/>
        </p:nvPicPr>
        <p:blipFill>
          <a:blip r:embed="rId3"/>
          <a:stretch>
            <a:fillRect/>
          </a:stretch>
        </p:blipFill>
        <p:spPr>
          <a:xfrm>
            <a:off x="1942546" y="4038600"/>
            <a:ext cx="5080000" cy="2540000"/>
          </a:xfrm>
          <a:prstGeom prst="rect">
            <a:avLst/>
          </a:prstGeom>
        </p:spPr>
      </p:pic>
    </p:spTree>
    <p:extLst>
      <p:ext uri="{BB962C8B-B14F-4D97-AF65-F5344CB8AC3E}">
        <p14:creationId xmlns:p14="http://schemas.microsoft.com/office/powerpoint/2010/main" val="2335017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5D5285-0B74-8D44-9ABE-0477270B502B}"/>
              </a:ext>
            </a:extLst>
          </p:cNvPr>
          <p:cNvSpPr>
            <a:spLocks noGrp="1"/>
          </p:cNvSpPr>
          <p:nvPr>
            <p:ph type="title"/>
          </p:nvPr>
        </p:nvSpPr>
        <p:spPr/>
        <p:txBody>
          <a:bodyPr/>
          <a:lstStyle/>
          <a:p>
            <a:r>
              <a:rPr lang="en-US" dirty="0"/>
              <a:t>Analysis pathway</a:t>
            </a:r>
          </a:p>
        </p:txBody>
      </p:sp>
      <p:sp>
        <p:nvSpPr>
          <p:cNvPr id="3" name="Content Placeholder 2">
            <a:extLst>
              <a:ext uri="{FF2B5EF4-FFF2-40B4-BE49-F238E27FC236}">
                <a16:creationId xmlns:a16="http://schemas.microsoft.com/office/drawing/2014/main" id="{B2FC2770-D188-474B-B832-30E99226BB28}"/>
              </a:ext>
            </a:extLst>
          </p:cNvPr>
          <p:cNvSpPr>
            <a:spLocks noGrp="1"/>
          </p:cNvSpPr>
          <p:nvPr>
            <p:ph idx="1"/>
          </p:nvPr>
        </p:nvSpPr>
        <p:spPr/>
        <p:txBody>
          <a:bodyPr/>
          <a:lstStyle/>
          <a:p>
            <a:pPr marL="514350" indent="-514350">
              <a:buFont typeface="+mj-lt"/>
              <a:buAutoNum type="arabicPeriod"/>
            </a:pPr>
            <a:r>
              <a:rPr lang="en-US" dirty="0"/>
              <a:t>Explore data</a:t>
            </a:r>
          </a:p>
          <a:p>
            <a:pPr marL="514350" indent="-514350">
              <a:buFont typeface="+mj-lt"/>
              <a:buAutoNum type="arabicPeriod"/>
            </a:pPr>
            <a:r>
              <a:rPr lang="en-US" dirty="0"/>
              <a:t>Model development &amp; selection</a:t>
            </a:r>
          </a:p>
          <a:p>
            <a:pPr marL="914400" lvl="1" indent="-514350"/>
            <a:r>
              <a:rPr lang="en-US" sz="2400" dirty="0"/>
              <a:t>Univariate/multivariate</a:t>
            </a:r>
          </a:p>
          <a:p>
            <a:pPr marL="914400" lvl="1" indent="-514350"/>
            <a:r>
              <a:rPr lang="en-US" sz="2400" dirty="0"/>
              <a:t>Error distribution</a:t>
            </a:r>
          </a:p>
          <a:p>
            <a:pPr marL="914400" lvl="1" indent="-514350"/>
            <a:r>
              <a:rPr lang="en-US" sz="2400" dirty="0"/>
              <a:t>Random effects</a:t>
            </a:r>
          </a:p>
          <a:p>
            <a:pPr marL="914400" lvl="1" indent="-514350"/>
            <a:r>
              <a:rPr lang="en-US" sz="2400" dirty="0"/>
              <a:t>Interactions </a:t>
            </a:r>
          </a:p>
          <a:p>
            <a:pPr marL="514350" indent="-514350">
              <a:buFont typeface="+mj-lt"/>
              <a:buAutoNum type="arabicPeriod"/>
            </a:pPr>
            <a:r>
              <a:rPr lang="en-US" dirty="0"/>
              <a:t>Assess model fit </a:t>
            </a:r>
            <a:r>
              <a:rPr lang="en-US" sz="2000" dirty="0"/>
              <a:t>(go back to #1 if poor fit)</a:t>
            </a:r>
          </a:p>
          <a:p>
            <a:pPr marL="514350" indent="-514350">
              <a:buFont typeface="+mj-lt"/>
              <a:buAutoNum type="arabicPeriod"/>
            </a:pPr>
            <a:r>
              <a:rPr lang="en-US" dirty="0"/>
              <a:t>Interpret results</a:t>
            </a:r>
          </a:p>
        </p:txBody>
      </p:sp>
    </p:spTree>
    <p:extLst>
      <p:ext uri="{BB962C8B-B14F-4D97-AF65-F5344CB8AC3E}">
        <p14:creationId xmlns:p14="http://schemas.microsoft.com/office/powerpoint/2010/main" val="6854024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2735A0FB-09F4-BB41-B6F7-26B71299439E}"/>
              </a:ext>
            </a:extLst>
          </p:cNvPr>
          <p:cNvPicPr>
            <a:picLocks noGrp="1" noChangeAspect="1"/>
          </p:cNvPicPr>
          <p:nvPr>
            <p:ph idx="1"/>
          </p:nvPr>
        </p:nvPicPr>
        <p:blipFill>
          <a:blip r:embed="rId2"/>
          <a:stretch>
            <a:fillRect/>
          </a:stretch>
        </p:blipFill>
        <p:spPr>
          <a:xfrm>
            <a:off x="1524000" y="2667001"/>
            <a:ext cx="6096000" cy="3657600"/>
          </a:xfrm>
          <a:prstGeom prst="rect">
            <a:avLst/>
          </a:prstGeom>
        </p:spPr>
      </p:pic>
      <p:sp>
        <p:nvSpPr>
          <p:cNvPr id="5" name="Rectangle 4">
            <a:extLst>
              <a:ext uri="{FF2B5EF4-FFF2-40B4-BE49-F238E27FC236}">
                <a16:creationId xmlns:a16="http://schemas.microsoft.com/office/drawing/2014/main" id="{B2F2CF3B-0B0B-BB47-B3BA-6AC0A6180F14}"/>
              </a:ext>
            </a:extLst>
          </p:cNvPr>
          <p:cNvSpPr/>
          <p:nvPr/>
        </p:nvSpPr>
        <p:spPr>
          <a:xfrm>
            <a:off x="178904" y="205770"/>
            <a:ext cx="8965096" cy="1938992"/>
          </a:xfrm>
          <a:prstGeom prst="rect">
            <a:avLst/>
          </a:prstGeom>
        </p:spPr>
        <p:txBody>
          <a:bodyPr wrap="square">
            <a:spAutoFit/>
          </a:bodyPr>
          <a:lstStyle/>
          <a:p>
            <a:r>
              <a:rPr lang="en-US" b="1" dirty="0"/>
              <a:t>Index Plot</a:t>
            </a:r>
            <a:r>
              <a:rPr lang="en-US" dirty="0"/>
              <a:t> (lower left): This is a plot of the residuals versus the observation numbers. It can help to find patterns related to the way that the data has been ordered, which may provide insights into additional trends in the data that have not been accounted for in the model. Shouldn’t see any patterns. </a:t>
            </a:r>
          </a:p>
        </p:txBody>
      </p:sp>
    </p:spTree>
    <p:extLst>
      <p:ext uri="{BB962C8B-B14F-4D97-AF65-F5344CB8AC3E}">
        <p14:creationId xmlns:p14="http://schemas.microsoft.com/office/powerpoint/2010/main" val="5139968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2735A0FB-09F4-BB41-B6F7-26B71299439E}"/>
              </a:ext>
            </a:extLst>
          </p:cNvPr>
          <p:cNvPicPr>
            <a:picLocks noGrp="1" noChangeAspect="1"/>
          </p:cNvPicPr>
          <p:nvPr>
            <p:ph idx="1"/>
          </p:nvPr>
        </p:nvPicPr>
        <p:blipFill>
          <a:blip r:embed="rId2"/>
          <a:stretch>
            <a:fillRect/>
          </a:stretch>
        </p:blipFill>
        <p:spPr>
          <a:xfrm>
            <a:off x="1524000" y="2209800"/>
            <a:ext cx="6096000" cy="3657600"/>
          </a:xfrm>
          <a:prstGeom prst="rect">
            <a:avLst/>
          </a:prstGeom>
        </p:spPr>
      </p:pic>
      <p:sp>
        <p:nvSpPr>
          <p:cNvPr id="5" name="Rectangle 4">
            <a:extLst>
              <a:ext uri="{FF2B5EF4-FFF2-40B4-BE49-F238E27FC236}">
                <a16:creationId xmlns:a16="http://schemas.microsoft.com/office/drawing/2014/main" id="{B2F2CF3B-0B0B-BB47-B3BA-6AC0A6180F14}"/>
              </a:ext>
            </a:extLst>
          </p:cNvPr>
          <p:cNvSpPr/>
          <p:nvPr/>
        </p:nvSpPr>
        <p:spPr>
          <a:xfrm>
            <a:off x="178903" y="205770"/>
            <a:ext cx="8468139" cy="1938992"/>
          </a:xfrm>
          <a:prstGeom prst="rect">
            <a:avLst/>
          </a:prstGeom>
        </p:spPr>
        <p:txBody>
          <a:bodyPr wrap="square">
            <a:spAutoFit/>
          </a:bodyPr>
          <a:lstStyle/>
          <a:p>
            <a:r>
              <a:rPr lang="en-US" b="1" dirty="0"/>
              <a:t>Histogram</a:t>
            </a:r>
            <a:r>
              <a:rPr lang="en-US" dirty="0"/>
              <a:t> (lower right): This is a histogram of the residuals with an overlaid normal density curve with mean and standard deviation computed from the residuals. It provides an additional way to check the normality assumption. Should be centered around zero and symmetrical. </a:t>
            </a:r>
          </a:p>
        </p:txBody>
      </p:sp>
    </p:spTree>
    <p:extLst>
      <p:ext uri="{BB962C8B-B14F-4D97-AF65-F5344CB8AC3E}">
        <p14:creationId xmlns:p14="http://schemas.microsoft.com/office/powerpoint/2010/main" val="26032325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5CA69D-75FA-1546-AF72-AEBDA064F877}"/>
              </a:ext>
            </a:extLst>
          </p:cNvPr>
          <p:cNvSpPr>
            <a:spLocks noGrp="1"/>
          </p:cNvSpPr>
          <p:nvPr>
            <p:ph type="title"/>
          </p:nvPr>
        </p:nvSpPr>
        <p:spPr>
          <a:xfrm>
            <a:off x="685800" y="231913"/>
            <a:ext cx="7772400" cy="1143000"/>
          </a:xfrm>
        </p:spPr>
        <p:txBody>
          <a:bodyPr/>
          <a:lstStyle/>
          <a:p>
            <a:r>
              <a:rPr lang="en-US" dirty="0"/>
              <a:t>What do I do if my model doesn’t fit well? </a:t>
            </a:r>
          </a:p>
        </p:txBody>
      </p:sp>
      <p:sp>
        <p:nvSpPr>
          <p:cNvPr id="3" name="Content Placeholder 2">
            <a:extLst>
              <a:ext uri="{FF2B5EF4-FFF2-40B4-BE49-F238E27FC236}">
                <a16:creationId xmlns:a16="http://schemas.microsoft.com/office/drawing/2014/main" id="{09BAC4B8-9ABB-AC43-9F4C-35436FD22BA1}"/>
              </a:ext>
            </a:extLst>
          </p:cNvPr>
          <p:cNvSpPr>
            <a:spLocks noGrp="1"/>
          </p:cNvSpPr>
          <p:nvPr>
            <p:ph idx="1"/>
          </p:nvPr>
        </p:nvSpPr>
        <p:spPr>
          <a:xfrm>
            <a:off x="685800" y="1550504"/>
            <a:ext cx="7772400" cy="5307496"/>
          </a:xfrm>
        </p:spPr>
        <p:txBody>
          <a:bodyPr/>
          <a:lstStyle/>
          <a:p>
            <a:r>
              <a:rPr lang="en-US" sz="2400" dirty="0"/>
              <a:t>Figure out why:</a:t>
            </a:r>
          </a:p>
          <a:p>
            <a:pPr lvl="1"/>
            <a:r>
              <a:rPr lang="en-US" sz="2400" dirty="0"/>
              <a:t>Normality problems (Residual plot, Q-Q plot, histogram)  - perhaps you are using the wrong error distribution. Run model with a more appropriate one, and see if it improves. </a:t>
            </a:r>
          </a:p>
          <a:p>
            <a:pPr lvl="1"/>
            <a:r>
              <a:rPr lang="en-US" sz="2400" dirty="0"/>
              <a:t>Linearity problems (residual plot, index plot) – Is there a temporal cycle or spatial pattern not included in the model? Add term or use different model. </a:t>
            </a:r>
          </a:p>
          <a:p>
            <a:pPr lvl="1"/>
            <a:r>
              <a:rPr lang="en-US" sz="2400" dirty="0"/>
              <a:t>Variance problems (residual plot, index plot) - consider a different error distribution. </a:t>
            </a:r>
          </a:p>
          <a:p>
            <a:pPr lvl="1"/>
            <a:r>
              <a:rPr lang="en-US" sz="2400" dirty="0"/>
              <a:t>Outliers – consider dropping points with high leverage and re-running.  </a:t>
            </a:r>
          </a:p>
        </p:txBody>
      </p:sp>
    </p:spTree>
    <p:extLst>
      <p:ext uri="{BB962C8B-B14F-4D97-AF65-F5344CB8AC3E}">
        <p14:creationId xmlns:p14="http://schemas.microsoft.com/office/powerpoint/2010/main" val="8340063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Diagram 5"/>
          <p:cNvGraphicFramePr/>
          <p:nvPr>
            <p:extLst>
              <p:ext uri="{D42A27DB-BD31-4B8C-83A1-F6EECF244321}">
                <p14:modId xmlns:p14="http://schemas.microsoft.com/office/powerpoint/2010/main" val="4154407174"/>
              </p:ext>
            </p:extLst>
          </p:nvPr>
        </p:nvGraphicFramePr>
        <p:xfrm>
          <a:off x="34092" y="151200"/>
          <a:ext cx="9109908" cy="67067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extBox 6"/>
          <p:cNvSpPr txBox="1"/>
          <p:nvPr/>
        </p:nvSpPr>
        <p:spPr>
          <a:xfrm>
            <a:off x="381295" y="318285"/>
            <a:ext cx="2686718" cy="1200329"/>
          </a:xfrm>
          <a:prstGeom prst="rect">
            <a:avLst/>
          </a:prstGeom>
          <a:noFill/>
        </p:spPr>
        <p:txBody>
          <a:bodyPr wrap="square" rtlCol="0">
            <a:spAutoFit/>
          </a:bodyPr>
          <a:lstStyle/>
          <a:p>
            <a:r>
              <a:rPr lang="en-US" b="1" dirty="0"/>
              <a:t>Step 4: Interpreting results</a:t>
            </a:r>
          </a:p>
        </p:txBody>
      </p:sp>
    </p:spTree>
    <p:extLst>
      <p:ext uri="{BB962C8B-B14F-4D97-AF65-F5344CB8AC3E}">
        <p14:creationId xmlns:p14="http://schemas.microsoft.com/office/powerpoint/2010/main" val="14302413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688AED-977A-7844-9598-150613F23354}"/>
              </a:ext>
            </a:extLst>
          </p:cNvPr>
          <p:cNvSpPr>
            <a:spLocks noGrp="1"/>
          </p:cNvSpPr>
          <p:nvPr>
            <p:ph type="title"/>
          </p:nvPr>
        </p:nvSpPr>
        <p:spPr/>
        <p:txBody>
          <a:bodyPr/>
          <a:lstStyle/>
          <a:p>
            <a:r>
              <a:rPr lang="en-US" dirty="0"/>
              <a:t>1. Explore data</a:t>
            </a:r>
          </a:p>
        </p:txBody>
      </p:sp>
      <p:sp>
        <p:nvSpPr>
          <p:cNvPr id="3" name="Content Placeholder 2">
            <a:extLst>
              <a:ext uri="{FF2B5EF4-FFF2-40B4-BE49-F238E27FC236}">
                <a16:creationId xmlns:a16="http://schemas.microsoft.com/office/drawing/2014/main" id="{F0114D7B-611A-B74A-A64E-36CDA77E5B09}"/>
              </a:ext>
            </a:extLst>
          </p:cNvPr>
          <p:cNvSpPr>
            <a:spLocks noGrp="1"/>
          </p:cNvSpPr>
          <p:nvPr>
            <p:ph idx="1"/>
          </p:nvPr>
        </p:nvSpPr>
        <p:spPr/>
        <p:txBody>
          <a:bodyPr/>
          <a:lstStyle/>
          <a:p>
            <a:r>
              <a:rPr lang="en-US" dirty="0"/>
              <a:t>Remember, the goal is to know your dataset inside &amp; out. </a:t>
            </a:r>
          </a:p>
          <a:p>
            <a:r>
              <a:rPr lang="en-US" dirty="0"/>
              <a:t>If you decide to use a different subset of data, then you need to repeat this process</a:t>
            </a:r>
          </a:p>
          <a:p>
            <a:r>
              <a:rPr lang="en-US" dirty="0"/>
              <a:t>Summarize your findings at the end of your data exploration portion of the script. </a:t>
            </a:r>
          </a:p>
        </p:txBody>
      </p:sp>
    </p:spTree>
    <p:extLst>
      <p:ext uri="{BB962C8B-B14F-4D97-AF65-F5344CB8AC3E}">
        <p14:creationId xmlns:p14="http://schemas.microsoft.com/office/powerpoint/2010/main" val="11616012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E7D5606-C3FA-F641-8415-5B3F4150250B}"/>
              </a:ext>
            </a:extLst>
          </p:cNvPr>
          <p:cNvSpPr txBox="1"/>
          <p:nvPr/>
        </p:nvSpPr>
        <p:spPr>
          <a:xfrm>
            <a:off x="3535753" y="2335237"/>
            <a:ext cx="1786597" cy="830997"/>
          </a:xfrm>
          <a:prstGeom prst="rect">
            <a:avLst/>
          </a:prstGeom>
          <a:noFill/>
        </p:spPr>
        <p:txBody>
          <a:bodyPr wrap="square" rtlCol="0">
            <a:spAutoFit/>
          </a:bodyPr>
          <a:lstStyle/>
          <a:p>
            <a:pPr algn="ctr"/>
            <a:r>
              <a:rPr lang="en-US" dirty="0"/>
              <a:t>Data exploration</a:t>
            </a:r>
          </a:p>
        </p:txBody>
      </p:sp>
      <p:sp>
        <p:nvSpPr>
          <p:cNvPr id="5" name="Rectangle 4">
            <a:extLst>
              <a:ext uri="{FF2B5EF4-FFF2-40B4-BE49-F238E27FC236}">
                <a16:creationId xmlns:a16="http://schemas.microsoft.com/office/drawing/2014/main" id="{11E77D2B-AC4D-304F-9957-550564D0C707}"/>
              </a:ext>
            </a:extLst>
          </p:cNvPr>
          <p:cNvSpPr/>
          <p:nvPr/>
        </p:nvSpPr>
        <p:spPr bwMode="auto">
          <a:xfrm>
            <a:off x="1012876" y="2489301"/>
            <a:ext cx="1786596" cy="534573"/>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ea typeface="ＭＳ Ｐゴシック" charset="-128"/>
                <a:cs typeface="ＭＳ Ｐゴシック" charset="-128"/>
              </a:rPr>
              <a:t>multivariate</a:t>
            </a:r>
          </a:p>
        </p:txBody>
      </p:sp>
      <p:sp>
        <p:nvSpPr>
          <p:cNvPr id="7" name="Rectangle 6">
            <a:extLst>
              <a:ext uri="{FF2B5EF4-FFF2-40B4-BE49-F238E27FC236}">
                <a16:creationId xmlns:a16="http://schemas.microsoft.com/office/drawing/2014/main" id="{280F091A-E846-3B48-942E-4AC0549485E1}"/>
              </a:ext>
            </a:extLst>
          </p:cNvPr>
          <p:cNvSpPr/>
          <p:nvPr/>
        </p:nvSpPr>
        <p:spPr bwMode="auto">
          <a:xfrm>
            <a:off x="6231988" y="2533545"/>
            <a:ext cx="1575579" cy="422031"/>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en-US" dirty="0"/>
              <a:t>Univariate</a:t>
            </a:r>
            <a:endParaRPr kumimoji="0" lang="en-US" sz="2400" b="0" i="0" u="none" strike="noStrike" cap="none" normalizeH="0" baseline="0" dirty="0">
              <a:ln>
                <a:noFill/>
              </a:ln>
              <a:solidFill>
                <a:schemeClr val="tx1"/>
              </a:solidFill>
              <a:effectLst/>
              <a:latin typeface="Arial" charset="0"/>
              <a:ea typeface="ＭＳ Ｐゴシック" charset="-128"/>
              <a:cs typeface="ＭＳ Ｐゴシック" charset="-128"/>
            </a:endParaRPr>
          </a:p>
        </p:txBody>
      </p:sp>
      <p:cxnSp>
        <p:nvCxnSpPr>
          <p:cNvPr id="3" name="Straight Arrow Connector 2">
            <a:extLst>
              <a:ext uri="{FF2B5EF4-FFF2-40B4-BE49-F238E27FC236}">
                <a16:creationId xmlns:a16="http://schemas.microsoft.com/office/drawing/2014/main" id="{F590DE28-F475-9D41-B942-E791E10DC9D2}"/>
              </a:ext>
            </a:extLst>
          </p:cNvPr>
          <p:cNvCxnSpPr>
            <a:cxnSpLocks/>
            <a:stCxn id="4" idx="3"/>
            <a:endCxn id="7" idx="1"/>
          </p:cNvCxnSpPr>
          <p:nvPr/>
        </p:nvCxnSpPr>
        <p:spPr bwMode="auto">
          <a:xfrm flipV="1">
            <a:off x="5322350" y="2744561"/>
            <a:ext cx="909638" cy="6175"/>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0" name="Straight Arrow Connector 9">
            <a:extLst>
              <a:ext uri="{FF2B5EF4-FFF2-40B4-BE49-F238E27FC236}">
                <a16:creationId xmlns:a16="http://schemas.microsoft.com/office/drawing/2014/main" id="{261C61FC-B73A-2140-A591-56D0029F87C8}"/>
              </a:ext>
            </a:extLst>
          </p:cNvPr>
          <p:cNvCxnSpPr>
            <a:cxnSpLocks/>
            <a:stCxn id="4" idx="1"/>
            <a:endCxn id="5" idx="3"/>
          </p:cNvCxnSpPr>
          <p:nvPr/>
        </p:nvCxnSpPr>
        <p:spPr bwMode="auto">
          <a:xfrm flipH="1">
            <a:off x="2799472" y="2750736"/>
            <a:ext cx="736281" cy="5852"/>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13" name="TextBox 12">
            <a:extLst>
              <a:ext uri="{FF2B5EF4-FFF2-40B4-BE49-F238E27FC236}">
                <a16:creationId xmlns:a16="http://schemas.microsoft.com/office/drawing/2014/main" id="{D96972D0-5C6B-C949-945E-2F75C4C9AE25}"/>
              </a:ext>
            </a:extLst>
          </p:cNvPr>
          <p:cNvSpPr txBox="1"/>
          <p:nvPr/>
        </p:nvSpPr>
        <p:spPr>
          <a:xfrm>
            <a:off x="6058631" y="3023874"/>
            <a:ext cx="2805150" cy="369332"/>
          </a:xfrm>
          <a:prstGeom prst="rect">
            <a:avLst/>
          </a:prstGeom>
          <a:noFill/>
        </p:spPr>
        <p:txBody>
          <a:bodyPr wrap="square" rtlCol="0">
            <a:spAutoFit/>
          </a:bodyPr>
          <a:lstStyle/>
          <a:p>
            <a:r>
              <a:rPr lang="en-US" sz="1800" dirty="0"/>
              <a:t>Single response variable</a:t>
            </a:r>
          </a:p>
        </p:txBody>
      </p:sp>
      <p:sp>
        <p:nvSpPr>
          <p:cNvPr id="14" name="TextBox 13">
            <a:extLst>
              <a:ext uri="{FF2B5EF4-FFF2-40B4-BE49-F238E27FC236}">
                <a16:creationId xmlns:a16="http://schemas.microsoft.com/office/drawing/2014/main" id="{AECFFD1E-3CD7-8649-8DEB-D0AB50C3E46C}"/>
              </a:ext>
            </a:extLst>
          </p:cNvPr>
          <p:cNvSpPr txBox="1"/>
          <p:nvPr/>
        </p:nvSpPr>
        <p:spPr>
          <a:xfrm>
            <a:off x="474103" y="3023874"/>
            <a:ext cx="3032154" cy="369332"/>
          </a:xfrm>
          <a:prstGeom prst="rect">
            <a:avLst/>
          </a:prstGeom>
          <a:noFill/>
        </p:spPr>
        <p:txBody>
          <a:bodyPr wrap="square" rtlCol="0">
            <a:spAutoFit/>
          </a:bodyPr>
          <a:lstStyle/>
          <a:p>
            <a:r>
              <a:rPr lang="en-US" sz="1800" dirty="0"/>
              <a:t>Multiple response variables</a:t>
            </a:r>
          </a:p>
        </p:txBody>
      </p:sp>
      <p:sp>
        <p:nvSpPr>
          <p:cNvPr id="15" name="TextBox 14">
            <a:extLst>
              <a:ext uri="{FF2B5EF4-FFF2-40B4-BE49-F238E27FC236}">
                <a16:creationId xmlns:a16="http://schemas.microsoft.com/office/drawing/2014/main" id="{BACF36C5-07E0-B245-89CC-43013C45C845}"/>
              </a:ext>
            </a:extLst>
          </p:cNvPr>
          <p:cNvSpPr txBox="1"/>
          <p:nvPr/>
        </p:nvSpPr>
        <p:spPr>
          <a:xfrm>
            <a:off x="576944" y="1054593"/>
            <a:ext cx="7990111" cy="830997"/>
          </a:xfrm>
          <a:prstGeom prst="rect">
            <a:avLst/>
          </a:prstGeom>
          <a:noFill/>
        </p:spPr>
        <p:txBody>
          <a:bodyPr wrap="square" rtlCol="0">
            <a:spAutoFit/>
          </a:bodyPr>
          <a:lstStyle/>
          <a:p>
            <a:r>
              <a:rPr lang="en-US" dirty="0"/>
              <a:t>2.1: Decide whether univariate, multivariate, or something else</a:t>
            </a:r>
          </a:p>
        </p:txBody>
      </p:sp>
      <p:sp>
        <p:nvSpPr>
          <p:cNvPr id="16" name="TextBox 15">
            <a:extLst>
              <a:ext uri="{FF2B5EF4-FFF2-40B4-BE49-F238E27FC236}">
                <a16:creationId xmlns:a16="http://schemas.microsoft.com/office/drawing/2014/main" id="{85597B81-D71C-D04A-AFE6-631F1E72F9C5}"/>
              </a:ext>
            </a:extLst>
          </p:cNvPr>
          <p:cNvSpPr txBox="1"/>
          <p:nvPr/>
        </p:nvSpPr>
        <p:spPr>
          <a:xfrm>
            <a:off x="1383632" y="169946"/>
            <a:ext cx="5686172" cy="461665"/>
          </a:xfrm>
          <a:prstGeom prst="rect">
            <a:avLst/>
          </a:prstGeom>
          <a:noFill/>
        </p:spPr>
        <p:txBody>
          <a:bodyPr wrap="none" rtlCol="0">
            <a:spAutoFit/>
          </a:bodyPr>
          <a:lstStyle/>
          <a:p>
            <a:r>
              <a:rPr lang="en-US" b="1" dirty="0"/>
              <a:t>2. Model. Development and Selection </a:t>
            </a:r>
          </a:p>
        </p:txBody>
      </p:sp>
      <p:sp>
        <p:nvSpPr>
          <p:cNvPr id="17" name="TextBox 16">
            <a:extLst>
              <a:ext uri="{FF2B5EF4-FFF2-40B4-BE49-F238E27FC236}">
                <a16:creationId xmlns:a16="http://schemas.microsoft.com/office/drawing/2014/main" id="{F8C4DFC4-24DD-2748-9C33-62EBEE5BDB9B}"/>
              </a:ext>
            </a:extLst>
          </p:cNvPr>
          <p:cNvSpPr txBox="1"/>
          <p:nvPr/>
        </p:nvSpPr>
        <p:spPr>
          <a:xfrm>
            <a:off x="324853" y="4547937"/>
            <a:ext cx="8410073" cy="830997"/>
          </a:xfrm>
          <a:prstGeom prst="rect">
            <a:avLst/>
          </a:prstGeom>
          <a:noFill/>
        </p:spPr>
        <p:txBody>
          <a:bodyPr wrap="square" rtlCol="0">
            <a:spAutoFit/>
          </a:bodyPr>
          <a:lstStyle/>
          <a:p>
            <a:r>
              <a:rPr lang="en-US" dirty="0"/>
              <a:t>Other options: time series, non-linear models, mark-recapture, distance sampling, path analysis etc. </a:t>
            </a:r>
          </a:p>
        </p:txBody>
      </p:sp>
    </p:spTree>
    <p:extLst>
      <p:ext uri="{BB962C8B-B14F-4D97-AF65-F5344CB8AC3E}">
        <p14:creationId xmlns:p14="http://schemas.microsoft.com/office/powerpoint/2010/main" val="28284788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288ED61-1D2F-1C43-95AD-4FA753B94A1D}"/>
              </a:ext>
            </a:extLst>
          </p:cNvPr>
          <p:cNvSpPr txBox="1"/>
          <p:nvPr/>
        </p:nvSpPr>
        <p:spPr>
          <a:xfrm>
            <a:off x="3502855" y="307777"/>
            <a:ext cx="1760418" cy="461665"/>
          </a:xfrm>
          <a:prstGeom prst="rect">
            <a:avLst/>
          </a:prstGeom>
          <a:ln/>
        </p:spPr>
        <p:style>
          <a:lnRef idx="2">
            <a:schemeClr val="accent1"/>
          </a:lnRef>
          <a:fillRef idx="1">
            <a:schemeClr val="lt1"/>
          </a:fillRef>
          <a:effectRef idx="0">
            <a:schemeClr val="accent1"/>
          </a:effectRef>
          <a:fontRef idx="minor">
            <a:schemeClr val="dk1"/>
          </a:fontRef>
        </p:style>
        <p:txBody>
          <a:bodyPr wrap="none" rtlCol="0">
            <a:spAutoFit/>
          </a:bodyPr>
          <a:lstStyle/>
          <a:p>
            <a:r>
              <a:rPr lang="en-US" dirty="0"/>
              <a:t>Multivariate</a:t>
            </a:r>
          </a:p>
        </p:txBody>
      </p:sp>
      <p:sp>
        <p:nvSpPr>
          <p:cNvPr id="3" name="TextBox 2">
            <a:extLst>
              <a:ext uri="{FF2B5EF4-FFF2-40B4-BE49-F238E27FC236}">
                <a16:creationId xmlns:a16="http://schemas.microsoft.com/office/drawing/2014/main" id="{A9815736-BD4C-5B4A-9FD5-F1C59010B75E}"/>
              </a:ext>
            </a:extLst>
          </p:cNvPr>
          <p:cNvSpPr txBox="1"/>
          <p:nvPr/>
        </p:nvSpPr>
        <p:spPr>
          <a:xfrm>
            <a:off x="548640" y="1573350"/>
            <a:ext cx="2182842" cy="461665"/>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en-US" dirty="0"/>
              <a:t>View data only</a:t>
            </a:r>
          </a:p>
        </p:txBody>
      </p:sp>
      <p:sp>
        <p:nvSpPr>
          <p:cNvPr id="4" name="TextBox 3">
            <a:extLst>
              <a:ext uri="{FF2B5EF4-FFF2-40B4-BE49-F238E27FC236}">
                <a16:creationId xmlns:a16="http://schemas.microsoft.com/office/drawing/2014/main" id="{80F2B3C6-61F5-DE4D-976A-BE0900F83B4A}"/>
              </a:ext>
            </a:extLst>
          </p:cNvPr>
          <p:cNvSpPr txBox="1"/>
          <p:nvPr/>
        </p:nvSpPr>
        <p:spPr>
          <a:xfrm>
            <a:off x="870459" y="2699102"/>
            <a:ext cx="1539204" cy="461665"/>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en-US" dirty="0"/>
              <a:t>ordination</a:t>
            </a:r>
          </a:p>
        </p:txBody>
      </p:sp>
      <p:sp>
        <p:nvSpPr>
          <p:cNvPr id="5" name="TextBox 4">
            <a:extLst>
              <a:ext uri="{FF2B5EF4-FFF2-40B4-BE49-F238E27FC236}">
                <a16:creationId xmlns:a16="http://schemas.microsoft.com/office/drawing/2014/main" id="{0A47C353-1860-0641-AE34-4F6348EA1B61}"/>
              </a:ext>
            </a:extLst>
          </p:cNvPr>
          <p:cNvSpPr txBox="1"/>
          <p:nvPr/>
        </p:nvSpPr>
        <p:spPr>
          <a:xfrm>
            <a:off x="5586612" y="1020538"/>
            <a:ext cx="2686929" cy="830997"/>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dirty="0"/>
              <a:t>Analyze data for differences</a:t>
            </a:r>
          </a:p>
        </p:txBody>
      </p:sp>
      <p:sp>
        <p:nvSpPr>
          <p:cNvPr id="6" name="TextBox 5">
            <a:extLst>
              <a:ext uri="{FF2B5EF4-FFF2-40B4-BE49-F238E27FC236}">
                <a16:creationId xmlns:a16="http://schemas.microsoft.com/office/drawing/2014/main" id="{764FD44C-EFBC-634B-9B97-A5EDAA10FBE5}"/>
              </a:ext>
            </a:extLst>
          </p:cNvPr>
          <p:cNvSpPr txBox="1"/>
          <p:nvPr/>
        </p:nvSpPr>
        <p:spPr>
          <a:xfrm>
            <a:off x="4229080" y="2514893"/>
            <a:ext cx="2110154" cy="1200329"/>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dirty="0"/>
              <a:t>With explanatory variables</a:t>
            </a:r>
          </a:p>
        </p:txBody>
      </p:sp>
      <p:sp>
        <p:nvSpPr>
          <p:cNvPr id="7" name="TextBox 6">
            <a:extLst>
              <a:ext uri="{FF2B5EF4-FFF2-40B4-BE49-F238E27FC236}">
                <a16:creationId xmlns:a16="http://schemas.microsoft.com/office/drawing/2014/main" id="{5105E3F1-0253-EF4F-B373-D51A12E00F82}"/>
              </a:ext>
            </a:extLst>
          </p:cNvPr>
          <p:cNvSpPr txBox="1"/>
          <p:nvPr/>
        </p:nvSpPr>
        <p:spPr>
          <a:xfrm>
            <a:off x="6712027" y="2486758"/>
            <a:ext cx="2110154" cy="1200329"/>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dirty="0"/>
              <a:t>Without explanatory variables</a:t>
            </a:r>
          </a:p>
        </p:txBody>
      </p:sp>
      <p:cxnSp>
        <p:nvCxnSpPr>
          <p:cNvPr id="9" name="Straight Arrow Connector 8">
            <a:extLst>
              <a:ext uri="{FF2B5EF4-FFF2-40B4-BE49-F238E27FC236}">
                <a16:creationId xmlns:a16="http://schemas.microsoft.com/office/drawing/2014/main" id="{E76641FF-82F4-1C4D-A461-96483FC9046B}"/>
              </a:ext>
            </a:extLst>
          </p:cNvPr>
          <p:cNvCxnSpPr>
            <a:cxnSpLocks/>
            <a:stCxn id="3" idx="2"/>
            <a:endCxn id="4" idx="0"/>
          </p:cNvCxnSpPr>
          <p:nvPr/>
        </p:nvCxnSpPr>
        <p:spPr bwMode="auto">
          <a:xfrm>
            <a:off x="1640061" y="2035015"/>
            <a:ext cx="0" cy="664087"/>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3" name="Straight Arrow Connector 12">
            <a:extLst>
              <a:ext uri="{FF2B5EF4-FFF2-40B4-BE49-F238E27FC236}">
                <a16:creationId xmlns:a16="http://schemas.microsoft.com/office/drawing/2014/main" id="{66A8D677-A408-ED48-BFE1-7C5A11BAFC8C}"/>
              </a:ext>
            </a:extLst>
          </p:cNvPr>
          <p:cNvCxnSpPr>
            <a:cxnSpLocks/>
            <a:stCxn id="5" idx="2"/>
            <a:endCxn id="7" idx="0"/>
          </p:cNvCxnSpPr>
          <p:nvPr/>
        </p:nvCxnSpPr>
        <p:spPr bwMode="auto">
          <a:xfrm>
            <a:off x="6930077" y="1851535"/>
            <a:ext cx="837027" cy="635223"/>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5" name="Straight Arrow Connector 14">
            <a:extLst>
              <a:ext uri="{FF2B5EF4-FFF2-40B4-BE49-F238E27FC236}">
                <a16:creationId xmlns:a16="http://schemas.microsoft.com/office/drawing/2014/main" id="{BE8DAD15-406A-7440-AF6E-F1FCC3B89562}"/>
              </a:ext>
            </a:extLst>
          </p:cNvPr>
          <p:cNvCxnSpPr>
            <a:cxnSpLocks/>
            <a:stCxn id="5" idx="2"/>
            <a:endCxn id="6" idx="0"/>
          </p:cNvCxnSpPr>
          <p:nvPr/>
        </p:nvCxnSpPr>
        <p:spPr bwMode="auto">
          <a:xfrm flipH="1">
            <a:off x="5284157" y="1851535"/>
            <a:ext cx="1645920" cy="663358"/>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21" name="TextBox 20">
            <a:extLst>
              <a:ext uri="{FF2B5EF4-FFF2-40B4-BE49-F238E27FC236}">
                <a16:creationId xmlns:a16="http://schemas.microsoft.com/office/drawing/2014/main" id="{DFCE8827-BB32-854F-8C8E-BE2E791FAC7F}"/>
              </a:ext>
            </a:extLst>
          </p:cNvPr>
          <p:cNvSpPr txBox="1"/>
          <p:nvPr/>
        </p:nvSpPr>
        <p:spPr>
          <a:xfrm>
            <a:off x="2947182" y="3890353"/>
            <a:ext cx="3341077" cy="1323439"/>
          </a:xfrm>
          <a:prstGeom prst="rect">
            <a:avLst/>
          </a:prstGeom>
          <a:noFill/>
        </p:spPr>
        <p:txBody>
          <a:bodyPr wrap="square" rtlCol="0">
            <a:spAutoFit/>
          </a:bodyPr>
          <a:lstStyle/>
          <a:p>
            <a:r>
              <a:rPr lang="en-US" sz="2000" dirty="0"/>
              <a:t>Redundancy Analysis (RDA)</a:t>
            </a:r>
          </a:p>
          <a:p>
            <a:r>
              <a:rPr lang="en-US" sz="2000" dirty="0"/>
              <a:t>Canonical Correspondence Analysis (CCA)</a:t>
            </a:r>
          </a:p>
        </p:txBody>
      </p:sp>
      <p:sp>
        <p:nvSpPr>
          <p:cNvPr id="22" name="TextBox 21">
            <a:extLst>
              <a:ext uri="{FF2B5EF4-FFF2-40B4-BE49-F238E27FC236}">
                <a16:creationId xmlns:a16="http://schemas.microsoft.com/office/drawing/2014/main" id="{7AD07C8B-5078-EB4A-A660-DE6DC039FDE7}"/>
              </a:ext>
            </a:extLst>
          </p:cNvPr>
          <p:cNvSpPr txBox="1"/>
          <p:nvPr/>
        </p:nvSpPr>
        <p:spPr>
          <a:xfrm>
            <a:off x="6470530" y="4083136"/>
            <a:ext cx="2708030" cy="1754326"/>
          </a:xfrm>
          <a:prstGeom prst="rect">
            <a:avLst/>
          </a:prstGeom>
          <a:noFill/>
        </p:spPr>
        <p:txBody>
          <a:bodyPr wrap="square" rtlCol="0">
            <a:spAutoFit/>
          </a:bodyPr>
          <a:lstStyle/>
          <a:p>
            <a:r>
              <a:rPr lang="en-US" sz="1800" dirty="0"/>
              <a:t>Principal Coordinates Analysis (PCA)</a:t>
            </a:r>
          </a:p>
          <a:p>
            <a:r>
              <a:rPr lang="en-US" sz="1800" dirty="0"/>
              <a:t>Discriminant Analysis</a:t>
            </a:r>
          </a:p>
          <a:p>
            <a:r>
              <a:rPr lang="en-US" sz="1800" dirty="0"/>
              <a:t>Non-metric multidimensional scaling (NMDS)</a:t>
            </a:r>
          </a:p>
        </p:txBody>
      </p:sp>
      <p:sp>
        <p:nvSpPr>
          <p:cNvPr id="23" name="TextBox 22">
            <a:extLst>
              <a:ext uri="{FF2B5EF4-FFF2-40B4-BE49-F238E27FC236}">
                <a16:creationId xmlns:a16="http://schemas.microsoft.com/office/drawing/2014/main" id="{09417109-0587-834F-9CD8-B257DC3C474C}"/>
              </a:ext>
            </a:extLst>
          </p:cNvPr>
          <p:cNvSpPr txBox="1"/>
          <p:nvPr/>
        </p:nvSpPr>
        <p:spPr>
          <a:xfrm>
            <a:off x="0" y="5268350"/>
            <a:ext cx="4229080" cy="1569660"/>
          </a:xfrm>
          <a:prstGeom prst="rect">
            <a:avLst/>
          </a:prstGeom>
          <a:noFill/>
        </p:spPr>
        <p:txBody>
          <a:bodyPr wrap="square" rtlCol="0">
            <a:spAutoFit/>
          </a:bodyPr>
          <a:lstStyle/>
          <a:p>
            <a:r>
              <a:rPr lang="en-US" b="1" dirty="0"/>
              <a:t>Packages (statistical tests):</a:t>
            </a:r>
          </a:p>
          <a:p>
            <a:r>
              <a:rPr lang="en-US" i="1" dirty="0"/>
              <a:t>vegan</a:t>
            </a:r>
            <a:r>
              <a:rPr lang="en-US" dirty="0"/>
              <a:t> (</a:t>
            </a:r>
            <a:r>
              <a:rPr lang="en-US" dirty="0" err="1"/>
              <a:t>adonis</a:t>
            </a:r>
            <a:r>
              <a:rPr lang="en-US" dirty="0"/>
              <a:t>, </a:t>
            </a:r>
            <a:r>
              <a:rPr lang="en-US" dirty="0" err="1"/>
              <a:t>anosim</a:t>
            </a:r>
            <a:r>
              <a:rPr lang="en-US" dirty="0"/>
              <a:t>)</a:t>
            </a:r>
          </a:p>
          <a:p>
            <a:r>
              <a:rPr lang="en-US" i="1" dirty="0" err="1"/>
              <a:t>mvabund</a:t>
            </a:r>
            <a:r>
              <a:rPr lang="en-US" dirty="0"/>
              <a:t> (</a:t>
            </a:r>
            <a:r>
              <a:rPr lang="en-US" dirty="0" err="1"/>
              <a:t>manyglm</a:t>
            </a:r>
            <a:r>
              <a:rPr lang="en-US" dirty="0"/>
              <a:t>)</a:t>
            </a:r>
          </a:p>
          <a:p>
            <a:r>
              <a:rPr lang="en-US" i="1" dirty="0" err="1"/>
              <a:t>rrpp</a:t>
            </a:r>
            <a:r>
              <a:rPr lang="en-US" dirty="0"/>
              <a:t> (</a:t>
            </a:r>
            <a:r>
              <a:rPr lang="en-US" dirty="0" err="1"/>
              <a:t>anova.lm.rrpp</a:t>
            </a:r>
            <a:r>
              <a:rPr lang="en-US" dirty="0"/>
              <a:t>)</a:t>
            </a:r>
          </a:p>
        </p:txBody>
      </p:sp>
      <p:cxnSp>
        <p:nvCxnSpPr>
          <p:cNvPr id="25" name="Straight Arrow Connector 24">
            <a:extLst>
              <a:ext uri="{FF2B5EF4-FFF2-40B4-BE49-F238E27FC236}">
                <a16:creationId xmlns:a16="http://schemas.microsoft.com/office/drawing/2014/main" id="{08D68221-30DE-A940-8819-542CDFF1AEB0}"/>
              </a:ext>
            </a:extLst>
          </p:cNvPr>
          <p:cNvCxnSpPr>
            <a:cxnSpLocks/>
            <a:stCxn id="6" idx="2"/>
            <a:endCxn id="21" idx="0"/>
          </p:cNvCxnSpPr>
          <p:nvPr/>
        </p:nvCxnSpPr>
        <p:spPr bwMode="auto">
          <a:xfrm flipH="1">
            <a:off x="4617721" y="3715222"/>
            <a:ext cx="666436" cy="175131"/>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28" name="Straight Arrow Connector 27">
            <a:extLst>
              <a:ext uri="{FF2B5EF4-FFF2-40B4-BE49-F238E27FC236}">
                <a16:creationId xmlns:a16="http://schemas.microsoft.com/office/drawing/2014/main" id="{D0CAB1D9-FF44-D948-98BF-EC224D3914BD}"/>
              </a:ext>
            </a:extLst>
          </p:cNvPr>
          <p:cNvCxnSpPr>
            <a:cxnSpLocks/>
            <a:stCxn id="7" idx="2"/>
            <a:endCxn id="22" idx="0"/>
          </p:cNvCxnSpPr>
          <p:nvPr/>
        </p:nvCxnSpPr>
        <p:spPr bwMode="auto">
          <a:xfrm>
            <a:off x="7767104" y="3687087"/>
            <a:ext cx="57441" cy="396049"/>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Tree>
    <p:extLst>
      <p:ext uri="{BB962C8B-B14F-4D97-AF65-F5344CB8AC3E}">
        <p14:creationId xmlns:p14="http://schemas.microsoft.com/office/powerpoint/2010/main" val="30941287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83144C4-367A-B343-BCAD-141DD15739BE}"/>
              </a:ext>
            </a:extLst>
          </p:cNvPr>
          <p:cNvSpPr/>
          <p:nvPr/>
        </p:nvSpPr>
        <p:spPr>
          <a:xfrm>
            <a:off x="650631" y="1536174"/>
            <a:ext cx="7702061" cy="3785652"/>
          </a:xfrm>
          <a:prstGeom prst="rect">
            <a:avLst/>
          </a:prstGeom>
        </p:spPr>
        <p:txBody>
          <a:bodyPr wrap="square">
            <a:spAutoFit/>
          </a:bodyPr>
          <a:lstStyle/>
          <a:p>
            <a:pPr marL="342900" indent="-342900">
              <a:buFont typeface="Arial" panose="020B0604020202020204" pitchFamily="34" charset="0"/>
              <a:buChar char="•"/>
            </a:pPr>
            <a:r>
              <a:rPr lang="en-US" dirty="0"/>
              <a:t>Species</a:t>
            </a:r>
          </a:p>
          <a:p>
            <a:pPr marL="800100" lvl="1" indent="-342900">
              <a:buFont typeface="Arial" panose="020B0604020202020204" pitchFamily="34" charset="0"/>
              <a:buChar char="•"/>
            </a:pPr>
            <a:r>
              <a:rPr lang="en-US" dirty="0"/>
              <a:t>Presence/absence, ordinal, count, biomass, percentage cover </a:t>
            </a:r>
          </a:p>
          <a:p>
            <a:pPr marL="342900" indent="-342900">
              <a:buFont typeface="Arial" panose="020B0604020202020204" pitchFamily="34" charset="0"/>
              <a:buChar char="•"/>
            </a:pPr>
            <a:r>
              <a:rPr lang="en-US" dirty="0"/>
              <a:t>Environmental</a:t>
            </a:r>
          </a:p>
          <a:p>
            <a:pPr marL="800100" lvl="1" indent="-342900">
              <a:buFont typeface="Arial" panose="020B0604020202020204" pitchFamily="34" charset="0"/>
              <a:buChar char="•"/>
            </a:pPr>
            <a:r>
              <a:rPr lang="en-US" dirty="0"/>
              <a:t>Soil, geological, oceanographic, climate </a:t>
            </a:r>
          </a:p>
          <a:p>
            <a:pPr marL="342900" indent="-342900">
              <a:buFont typeface="Arial" panose="020B0604020202020204" pitchFamily="34" charset="0"/>
              <a:buChar char="•"/>
            </a:pPr>
            <a:r>
              <a:rPr lang="en-US" dirty="0"/>
              <a:t>Morphological/Traits</a:t>
            </a:r>
          </a:p>
          <a:p>
            <a:pPr marL="800100" lvl="1" indent="-342900">
              <a:buFont typeface="Arial" panose="020B0604020202020204" pitchFamily="34" charset="0"/>
              <a:buChar char="•"/>
            </a:pPr>
            <a:r>
              <a:rPr lang="en-US" dirty="0"/>
              <a:t>Size or shape measurements, life history traits, sex, etc. </a:t>
            </a:r>
          </a:p>
          <a:p>
            <a:pPr marL="342900" indent="-342900">
              <a:buFont typeface="Arial" panose="020B0604020202020204" pitchFamily="34" charset="0"/>
              <a:buChar char="•"/>
            </a:pPr>
            <a:r>
              <a:rPr lang="en-US" dirty="0"/>
              <a:t>Survey/Questionnaire</a:t>
            </a:r>
          </a:p>
          <a:p>
            <a:pPr marL="800100" lvl="1" indent="-342900">
              <a:buFont typeface="Arial" panose="020B0604020202020204" pitchFamily="34" charset="0"/>
              <a:buChar char="•"/>
            </a:pPr>
            <a:r>
              <a:rPr lang="en-US" dirty="0"/>
              <a:t>Nominal, ordinal, measurements</a:t>
            </a:r>
          </a:p>
        </p:txBody>
      </p:sp>
      <p:sp>
        <p:nvSpPr>
          <p:cNvPr id="3" name="TextBox 2">
            <a:extLst>
              <a:ext uri="{FF2B5EF4-FFF2-40B4-BE49-F238E27FC236}">
                <a16:creationId xmlns:a16="http://schemas.microsoft.com/office/drawing/2014/main" id="{13CEE43E-DEFB-E64E-942C-E1C31A74D353}"/>
              </a:ext>
            </a:extLst>
          </p:cNvPr>
          <p:cNvSpPr txBox="1"/>
          <p:nvPr/>
        </p:nvSpPr>
        <p:spPr>
          <a:xfrm>
            <a:off x="3006968" y="439616"/>
            <a:ext cx="2518638" cy="646331"/>
          </a:xfrm>
          <a:prstGeom prst="rect">
            <a:avLst/>
          </a:prstGeom>
          <a:noFill/>
        </p:spPr>
        <p:txBody>
          <a:bodyPr wrap="none" rtlCol="0">
            <a:spAutoFit/>
          </a:bodyPr>
          <a:lstStyle/>
          <a:p>
            <a:r>
              <a:rPr lang="en-US" sz="3600" dirty="0"/>
              <a:t>Data types </a:t>
            </a:r>
          </a:p>
        </p:txBody>
      </p:sp>
    </p:spTree>
    <p:extLst>
      <p:ext uri="{BB962C8B-B14F-4D97-AF65-F5344CB8AC3E}">
        <p14:creationId xmlns:p14="http://schemas.microsoft.com/office/powerpoint/2010/main" val="15661191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2779149-3952-8F45-8C28-85BF4899FD0E}"/>
              </a:ext>
            </a:extLst>
          </p:cNvPr>
          <p:cNvSpPr/>
          <p:nvPr/>
        </p:nvSpPr>
        <p:spPr>
          <a:xfrm>
            <a:off x="263770" y="2679229"/>
            <a:ext cx="8546122" cy="1569660"/>
          </a:xfrm>
          <a:prstGeom prst="rect">
            <a:avLst/>
          </a:prstGeom>
        </p:spPr>
        <p:txBody>
          <a:bodyPr wrap="square">
            <a:spAutoFit/>
          </a:bodyPr>
          <a:lstStyle/>
          <a:p>
            <a:r>
              <a:rPr lang="en-US" dirty="0">
                <a:solidFill>
                  <a:srgbClr val="111111"/>
                </a:solidFill>
                <a:latin typeface="Roboto"/>
              </a:rPr>
              <a:t>All ordination methods are based on similarity distance matrix constructed on your data, using different methods (such as Euclidean, Bray-Curtis (=Sorensen), Jaccard etc.) to calculate the distance between samples. </a:t>
            </a:r>
            <a:endParaRPr lang="en-US" dirty="0"/>
          </a:p>
        </p:txBody>
      </p:sp>
    </p:spTree>
    <p:extLst>
      <p:ext uri="{BB962C8B-B14F-4D97-AF65-F5344CB8AC3E}">
        <p14:creationId xmlns:p14="http://schemas.microsoft.com/office/powerpoint/2010/main" val="18925221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F7B178-835E-BD4F-BFD1-5877DCFD6533}"/>
              </a:ext>
            </a:extLst>
          </p:cNvPr>
          <p:cNvPicPr>
            <a:picLocks noChangeAspect="1"/>
          </p:cNvPicPr>
          <p:nvPr/>
        </p:nvPicPr>
        <p:blipFill>
          <a:blip r:embed="rId3"/>
          <a:stretch>
            <a:fillRect/>
          </a:stretch>
        </p:blipFill>
        <p:spPr>
          <a:xfrm>
            <a:off x="0" y="941754"/>
            <a:ext cx="4527573" cy="3970216"/>
          </a:xfrm>
          <a:prstGeom prst="rect">
            <a:avLst/>
          </a:prstGeom>
        </p:spPr>
      </p:pic>
      <p:sp>
        <p:nvSpPr>
          <p:cNvPr id="5" name="TextBox 4">
            <a:extLst>
              <a:ext uri="{FF2B5EF4-FFF2-40B4-BE49-F238E27FC236}">
                <a16:creationId xmlns:a16="http://schemas.microsoft.com/office/drawing/2014/main" id="{C4A5714B-E984-3C40-AFD4-92193A25D456}"/>
              </a:ext>
            </a:extLst>
          </p:cNvPr>
          <p:cNvSpPr txBox="1"/>
          <p:nvPr/>
        </p:nvSpPr>
        <p:spPr>
          <a:xfrm>
            <a:off x="450629" y="4911970"/>
            <a:ext cx="3626314" cy="461665"/>
          </a:xfrm>
          <a:prstGeom prst="rect">
            <a:avLst/>
          </a:prstGeom>
          <a:noFill/>
        </p:spPr>
        <p:txBody>
          <a:bodyPr wrap="none" rtlCol="0">
            <a:spAutoFit/>
          </a:bodyPr>
          <a:lstStyle/>
          <a:p>
            <a:r>
              <a:rPr lang="en-US" dirty="0"/>
              <a:t>For quantitative variables</a:t>
            </a:r>
          </a:p>
        </p:txBody>
      </p:sp>
      <p:pic>
        <p:nvPicPr>
          <p:cNvPr id="6" name="Picture 5">
            <a:extLst>
              <a:ext uri="{FF2B5EF4-FFF2-40B4-BE49-F238E27FC236}">
                <a16:creationId xmlns:a16="http://schemas.microsoft.com/office/drawing/2014/main" id="{D68ED04F-5C7B-5D48-B233-9362582F13C0}"/>
              </a:ext>
            </a:extLst>
          </p:cNvPr>
          <p:cNvPicPr>
            <a:picLocks noChangeAspect="1"/>
          </p:cNvPicPr>
          <p:nvPr/>
        </p:nvPicPr>
        <p:blipFill rotWithShape="1">
          <a:blip r:embed="rId4"/>
          <a:srcRect l="9649" r="9863"/>
          <a:stretch/>
        </p:blipFill>
        <p:spPr>
          <a:xfrm>
            <a:off x="4290646" y="1512277"/>
            <a:ext cx="4853354" cy="2788885"/>
          </a:xfrm>
          <a:prstGeom prst="rect">
            <a:avLst/>
          </a:prstGeom>
        </p:spPr>
      </p:pic>
      <p:sp>
        <p:nvSpPr>
          <p:cNvPr id="7" name="TextBox 6">
            <a:extLst>
              <a:ext uri="{FF2B5EF4-FFF2-40B4-BE49-F238E27FC236}">
                <a16:creationId xmlns:a16="http://schemas.microsoft.com/office/drawing/2014/main" id="{DC856026-1A0B-D548-BFB3-05CC64295C04}"/>
              </a:ext>
            </a:extLst>
          </p:cNvPr>
          <p:cNvSpPr txBox="1"/>
          <p:nvPr/>
        </p:nvSpPr>
        <p:spPr>
          <a:xfrm>
            <a:off x="6189785" y="5169877"/>
            <a:ext cx="2460930" cy="461665"/>
          </a:xfrm>
          <a:prstGeom prst="rect">
            <a:avLst/>
          </a:prstGeom>
          <a:noFill/>
        </p:spPr>
        <p:txBody>
          <a:bodyPr wrap="none" rtlCol="0">
            <a:spAutoFit/>
          </a:bodyPr>
          <a:lstStyle/>
          <a:p>
            <a:r>
              <a:rPr lang="en-US" dirty="0"/>
              <a:t>Ant communities</a:t>
            </a:r>
          </a:p>
        </p:txBody>
      </p:sp>
      <p:sp>
        <p:nvSpPr>
          <p:cNvPr id="8" name="TextBox 7">
            <a:extLst>
              <a:ext uri="{FF2B5EF4-FFF2-40B4-BE49-F238E27FC236}">
                <a16:creationId xmlns:a16="http://schemas.microsoft.com/office/drawing/2014/main" id="{DE3E0C37-976B-EB42-A506-293428195F72}"/>
              </a:ext>
            </a:extLst>
          </p:cNvPr>
          <p:cNvSpPr txBox="1"/>
          <p:nvPr/>
        </p:nvSpPr>
        <p:spPr>
          <a:xfrm>
            <a:off x="5234395" y="643562"/>
            <a:ext cx="2781531" cy="523220"/>
          </a:xfrm>
          <a:prstGeom prst="rect">
            <a:avLst/>
          </a:prstGeom>
          <a:noFill/>
        </p:spPr>
        <p:txBody>
          <a:bodyPr wrap="none" rtlCol="0">
            <a:spAutoFit/>
          </a:bodyPr>
          <a:lstStyle/>
          <a:p>
            <a:r>
              <a:rPr lang="en-US" sz="2800" b="1" dirty="0"/>
              <a:t>NMDS example</a:t>
            </a:r>
          </a:p>
        </p:txBody>
      </p:sp>
      <p:sp>
        <p:nvSpPr>
          <p:cNvPr id="9" name="TextBox 8">
            <a:extLst>
              <a:ext uri="{FF2B5EF4-FFF2-40B4-BE49-F238E27FC236}">
                <a16:creationId xmlns:a16="http://schemas.microsoft.com/office/drawing/2014/main" id="{DB9AC479-FDEC-0343-9C93-54EB2A4E4639}"/>
              </a:ext>
            </a:extLst>
          </p:cNvPr>
          <p:cNvSpPr txBox="1"/>
          <p:nvPr/>
        </p:nvSpPr>
        <p:spPr>
          <a:xfrm>
            <a:off x="4527573" y="6269424"/>
            <a:ext cx="4641014" cy="461665"/>
          </a:xfrm>
          <a:prstGeom prst="rect">
            <a:avLst/>
          </a:prstGeom>
          <a:noFill/>
        </p:spPr>
        <p:txBody>
          <a:bodyPr wrap="none" rtlCol="0">
            <a:spAutoFit/>
          </a:bodyPr>
          <a:lstStyle/>
          <a:p>
            <a:r>
              <a:rPr lang="en-US" dirty="0" err="1"/>
              <a:t>manyglm</a:t>
            </a:r>
            <a:r>
              <a:rPr lang="en-US" dirty="0"/>
              <a:t>(ants ~ </a:t>
            </a:r>
            <a:r>
              <a:rPr lang="en-US" dirty="0" err="1"/>
              <a:t>foresttreatment</a:t>
            </a:r>
            <a:r>
              <a:rPr lang="en-US" dirty="0"/>
              <a:t>)</a:t>
            </a:r>
          </a:p>
        </p:txBody>
      </p:sp>
    </p:spTree>
    <p:extLst>
      <p:ext uri="{BB962C8B-B14F-4D97-AF65-F5344CB8AC3E}">
        <p14:creationId xmlns:p14="http://schemas.microsoft.com/office/powerpoint/2010/main" val="42794529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text on a whiteboard&#10;&#10;Description automatically generated">
            <a:extLst>
              <a:ext uri="{FF2B5EF4-FFF2-40B4-BE49-F238E27FC236}">
                <a16:creationId xmlns:a16="http://schemas.microsoft.com/office/drawing/2014/main" id="{3F038872-1B6F-4B4B-ACA8-11F6376DFF57}"/>
              </a:ext>
            </a:extLst>
          </p:cNvPr>
          <p:cNvPicPr>
            <a:picLocks noChangeAspect="1"/>
          </p:cNvPicPr>
          <p:nvPr/>
        </p:nvPicPr>
        <p:blipFill>
          <a:blip r:embed="rId2"/>
          <a:stretch>
            <a:fillRect/>
          </a:stretch>
        </p:blipFill>
        <p:spPr>
          <a:xfrm>
            <a:off x="0" y="0"/>
            <a:ext cx="9144000" cy="6858000"/>
          </a:xfrm>
          <a:prstGeom prst="rect">
            <a:avLst/>
          </a:prstGeom>
        </p:spPr>
      </p:pic>
      <p:sp>
        <p:nvSpPr>
          <p:cNvPr id="4" name="TextBox 3">
            <a:extLst>
              <a:ext uri="{FF2B5EF4-FFF2-40B4-BE49-F238E27FC236}">
                <a16:creationId xmlns:a16="http://schemas.microsoft.com/office/drawing/2014/main" id="{00814AD1-BE0C-5346-9339-3F6D8F4C565E}"/>
              </a:ext>
            </a:extLst>
          </p:cNvPr>
          <p:cNvSpPr txBox="1"/>
          <p:nvPr/>
        </p:nvSpPr>
        <p:spPr>
          <a:xfrm>
            <a:off x="1622598" y="124574"/>
            <a:ext cx="5289452" cy="461665"/>
          </a:xfrm>
          <a:prstGeom prst="rect">
            <a:avLst/>
          </a:prstGeom>
          <a:noFill/>
        </p:spPr>
        <p:txBody>
          <a:bodyPr wrap="square" rtlCol="0">
            <a:spAutoFit/>
          </a:bodyPr>
          <a:lstStyle/>
          <a:p>
            <a:r>
              <a:rPr lang="en-US" dirty="0"/>
              <a:t>Univariate: Linear Model Structure</a:t>
            </a:r>
          </a:p>
        </p:txBody>
      </p:sp>
    </p:spTree>
    <p:extLst>
      <p:ext uri="{BB962C8B-B14F-4D97-AF65-F5344CB8AC3E}">
        <p14:creationId xmlns:p14="http://schemas.microsoft.com/office/powerpoint/2010/main" val="2614602046"/>
      </p:ext>
    </p:extLst>
  </p:cSld>
  <p:clrMapOvr>
    <a:masterClrMapping/>
  </p:clrMapOvr>
</p:sld>
</file>

<file path=ppt/theme/theme1.xml><?xml version="1.0" encoding="utf-8"?>
<a:theme xmlns:a="http://schemas.openxmlformats.org/drawingml/2006/main" name="Default Theme">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ＭＳ Ｐゴシック"/>
        <a:cs typeface="ＭＳ Ｐゴシック"/>
      </a:majorFont>
      <a:minorFont>
        <a:latin typeface="Arial"/>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charset="0"/>
            <a:ea typeface="ＭＳ Ｐゴシック" charset="-128"/>
            <a:cs typeface="ＭＳ Ｐゴシック"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charset="0"/>
            <a:ea typeface="ＭＳ Ｐゴシック" charset="-128"/>
            <a:cs typeface="ＭＳ Ｐゴシック"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Default Theme.thmx</Template>
  <TotalTime>8151</TotalTime>
  <Words>1680</Words>
  <Application>Microsoft Office PowerPoint</Application>
  <PresentationFormat>On-screen Show (4:3)</PresentationFormat>
  <Paragraphs>163</Paragraphs>
  <Slides>23</Slides>
  <Notes>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23</vt:i4>
      </vt:variant>
    </vt:vector>
  </HeadingPairs>
  <TitlesOfParts>
    <vt:vector size="28" baseType="lpstr">
      <vt:lpstr>Arial</vt:lpstr>
      <vt:lpstr>Calibri</vt:lpstr>
      <vt:lpstr>Helvetica</vt:lpstr>
      <vt:lpstr>Roboto</vt:lpstr>
      <vt:lpstr>Default Theme</vt:lpstr>
      <vt:lpstr>Statistical Analysis</vt:lpstr>
      <vt:lpstr>Analysis pathway</vt:lpstr>
      <vt:lpstr>1. Explore data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3: Assess model fit</vt:lpstr>
      <vt:lpstr>3.1: Independence of observations</vt:lpstr>
      <vt:lpstr>3.2: Linearity, variance, normality</vt:lpstr>
      <vt:lpstr>PowerPoint Presentation</vt:lpstr>
      <vt:lpstr>PowerPoint Presentation</vt:lpstr>
      <vt:lpstr>PowerPoint Presentation</vt:lpstr>
      <vt:lpstr>PowerPoint Presentation</vt:lpstr>
      <vt:lpstr>What do I do if my model doesn’t fit well? </vt:lpstr>
      <vt:lpstr>PowerPoint Presentation</vt:lpstr>
    </vt:vector>
  </TitlesOfParts>
  <Company>Rice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Haldre Rogers</dc:creator>
  <cp:lastModifiedBy>Jessica Nelson</cp:lastModifiedBy>
  <cp:revision>26</cp:revision>
  <cp:lastPrinted>2019-10-22T18:37:16Z</cp:lastPrinted>
  <dcterms:created xsi:type="dcterms:W3CDTF">2018-10-22T18:37:11Z</dcterms:created>
  <dcterms:modified xsi:type="dcterms:W3CDTF">2021-11-03T16:07:04Z</dcterms:modified>
</cp:coreProperties>
</file>